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handoutMasterIdLst>
    <p:handoutMasterId r:id="rId30"/>
  </p:handoutMasterIdLst>
  <p:sldIdLst>
    <p:sldId id="270" r:id="rId2"/>
    <p:sldId id="256" r:id="rId3"/>
    <p:sldId id="281" r:id="rId4"/>
    <p:sldId id="282" r:id="rId5"/>
    <p:sldId id="279" r:id="rId6"/>
    <p:sldId id="284" r:id="rId7"/>
    <p:sldId id="285" r:id="rId8"/>
    <p:sldId id="286" r:id="rId9"/>
    <p:sldId id="287" r:id="rId10"/>
    <p:sldId id="288" r:id="rId11"/>
    <p:sldId id="289" r:id="rId12"/>
    <p:sldId id="290" r:id="rId13"/>
    <p:sldId id="394" r:id="rId14"/>
    <p:sldId id="395" r:id="rId15"/>
    <p:sldId id="302" r:id="rId16"/>
    <p:sldId id="392" r:id="rId17"/>
    <p:sldId id="393" r:id="rId18"/>
    <p:sldId id="378" r:id="rId19"/>
    <p:sldId id="303" r:id="rId20"/>
    <p:sldId id="304" r:id="rId21"/>
    <p:sldId id="305" r:id="rId22"/>
    <p:sldId id="307" r:id="rId23"/>
    <p:sldId id="357" r:id="rId24"/>
    <p:sldId id="309" r:id="rId25"/>
    <p:sldId id="342" r:id="rId26"/>
    <p:sldId id="312" r:id="rId27"/>
    <p:sldId id="396"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98BD"/>
    <a:srgbClr val="088ADA"/>
    <a:srgbClr val="C4D5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4" autoAdjust="0"/>
    <p:restoredTop sz="95501" autoAdjust="0"/>
  </p:normalViewPr>
  <p:slideViewPr>
    <p:cSldViewPr>
      <p:cViewPr varScale="1">
        <p:scale>
          <a:sx n="97" d="100"/>
          <a:sy n="97" d="100"/>
        </p:scale>
        <p:origin x="1480" y="59"/>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2584"/>
    </p:cViewPr>
  </p:sorterViewPr>
  <p:notesViewPr>
    <p:cSldViewPr>
      <p:cViewPr varScale="1">
        <p:scale>
          <a:sx n="70" d="100"/>
          <a:sy n="70" d="100"/>
        </p:scale>
        <p:origin x="238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912AAF-ADBB-4C0E-849A-C588C5935DB3}" type="datetimeFigureOut">
              <a:rPr lang="en-US" smtClean="0"/>
              <a:t>4/1/2019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37A4FF8-C195-449F-A240-382763C2B2DA}" type="slidenum">
              <a:rPr lang="en-US" smtClean="0"/>
              <a:t>‹#›</a:t>
            </a:fld>
            <a:endParaRPr lang="en-US"/>
          </a:p>
        </p:txBody>
      </p:sp>
    </p:spTree>
    <p:extLst>
      <p:ext uri="{BB962C8B-B14F-4D97-AF65-F5344CB8AC3E}">
        <p14:creationId xmlns:p14="http://schemas.microsoft.com/office/powerpoint/2010/main" val="11261122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1332CE-09C6-4544-A6D0-25ED87B0B052}" type="datetimeFigureOut">
              <a:rPr lang="en-US" smtClean="0"/>
              <a:t>4/1/2019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40E4F8-13A8-4A0C-9760-5BA39FEF1785}" type="slidenum">
              <a:rPr lang="en-US" smtClean="0"/>
              <a:t>‹#›</a:t>
            </a:fld>
            <a:endParaRPr lang="en-US"/>
          </a:p>
        </p:txBody>
      </p:sp>
    </p:spTree>
    <p:extLst>
      <p:ext uri="{BB962C8B-B14F-4D97-AF65-F5344CB8AC3E}">
        <p14:creationId xmlns:p14="http://schemas.microsoft.com/office/powerpoint/2010/main" val="190002291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 Mermelstein has shown what National is doing for the overall look of USPS, let’s review what can be done at the </a:t>
            </a:r>
            <a:r>
              <a:rPr lang="en-US"/>
              <a:t>squadron level</a:t>
            </a:r>
            <a:endParaRPr lang="en-US" dirty="0"/>
          </a:p>
          <a:p>
            <a:endParaRPr lang="en-US" dirty="0"/>
          </a:p>
          <a:p>
            <a:r>
              <a:rPr lang="en-US" dirty="0"/>
              <a:t>Karl is helping you hold classes</a:t>
            </a:r>
          </a:p>
          <a:p>
            <a:endParaRPr lang="en-US" dirty="0"/>
          </a:p>
        </p:txBody>
      </p:sp>
      <p:sp>
        <p:nvSpPr>
          <p:cNvPr id="4" name="Slide Number Placeholder 3"/>
          <p:cNvSpPr>
            <a:spLocks noGrp="1"/>
          </p:cNvSpPr>
          <p:nvPr>
            <p:ph type="sldNum" sz="quarter" idx="10"/>
          </p:nvPr>
        </p:nvSpPr>
        <p:spPr/>
        <p:txBody>
          <a:bodyPr/>
          <a:lstStyle/>
          <a:p>
            <a:fld id="{EE40E4F8-13A8-4A0C-9760-5BA39FEF1785}" type="slidenum">
              <a:rPr lang="en-US" smtClean="0"/>
              <a:t>1</a:t>
            </a:fld>
            <a:endParaRPr lang="en-US"/>
          </a:p>
        </p:txBody>
      </p:sp>
    </p:spTree>
    <p:extLst>
      <p:ext uri="{BB962C8B-B14F-4D97-AF65-F5344CB8AC3E}">
        <p14:creationId xmlns:p14="http://schemas.microsoft.com/office/powerpoint/2010/main" val="498721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40E4F8-13A8-4A0C-9760-5BA39FEF1785}" type="slidenum">
              <a:rPr lang="en-US" smtClean="0"/>
              <a:t>10</a:t>
            </a:fld>
            <a:endParaRPr lang="en-US"/>
          </a:p>
        </p:txBody>
      </p:sp>
    </p:spTree>
    <p:extLst>
      <p:ext uri="{BB962C8B-B14F-4D97-AF65-F5344CB8AC3E}">
        <p14:creationId xmlns:p14="http://schemas.microsoft.com/office/powerpoint/2010/main" val="901012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40E4F8-13A8-4A0C-9760-5BA39FEF1785}" type="slidenum">
              <a:rPr lang="en-US" smtClean="0"/>
              <a:t>11</a:t>
            </a:fld>
            <a:endParaRPr lang="en-US"/>
          </a:p>
        </p:txBody>
      </p:sp>
    </p:spTree>
    <p:extLst>
      <p:ext uri="{BB962C8B-B14F-4D97-AF65-F5344CB8AC3E}">
        <p14:creationId xmlns:p14="http://schemas.microsoft.com/office/powerpoint/2010/main" val="721562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40E4F8-13A8-4A0C-9760-5BA39FEF1785}" type="slidenum">
              <a:rPr lang="en-US" smtClean="0"/>
              <a:t>12</a:t>
            </a:fld>
            <a:endParaRPr lang="en-US"/>
          </a:p>
        </p:txBody>
      </p:sp>
    </p:spTree>
    <p:extLst>
      <p:ext uri="{BB962C8B-B14F-4D97-AF65-F5344CB8AC3E}">
        <p14:creationId xmlns:p14="http://schemas.microsoft.com/office/powerpoint/2010/main" val="1337196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A3DEAEC9-A4DB-40BE-B987-6B4E40DB76DC}"/>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A1504FF6-C496-4E08-9C33-0F7F25545CEA}"/>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type="none" w="med" len="lg"/>
              </a14:hiddenLine>
            </a:ext>
          </a:extLst>
        </p:spPr>
        <p:txBody>
          <a:bodyPr/>
          <a:lstStyle/>
          <a:p>
            <a:r>
              <a:rPr lang="en-US" altLang="en-US">
                <a:latin typeface="Arial" panose="020B0604020202020204" pitchFamily="34" charset="0"/>
              </a:rPr>
              <a:t>Pages 20-24.</a:t>
            </a:r>
          </a:p>
          <a:p>
            <a:r>
              <a:rPr lang="en-US" altLang="en-US">
                <a:latin typeface="Arial" panose="020B0604020202020204" pitchFamily="34" charset="0"/>
              </a:rPr>
              <a:t>Make students aware of the two classes; lifejackets and buoyancy aids.  </a:t>
            </a:r>
          </a:p>
          <a:p>
            <a:r>
              <a:rPr lang="en-US" altLang="en-US">
                <a:latin typeface="Arial" panose="020B0604020202020204" pitchFamily="34" charset="0"/>
              </a:rPr>
              <a:t>Emphasisze the variables and the need to carefully read the labels to be sure the buoyancy aid will meet the need of the boating adventure.</a:t>
            </a:r>
          </a:p>
          <a:p>
            <a:r>
              <a:rPr lang="en-US" altLang="en-US">
                <a:latin typeface="Arial" panose="020B0604020202020204" pitchFamily="34" charset="0"/>
              </a:rPr>
              <a:t>Coming terminology.  Use of TYPE designation will continue for years, new is LEVELS.  Think of the differing LEVELS:  greater exposure to increasingly rougher seaway means a higher number PFD to provide more buoyancy to lift the head higher in the water.</a:t>
            </a:r>
          </a:p>
          <a:p>
            <a:r>
              <a:rPr lang="en-US" altLang="en-US">
                <a:latin typeface="Arial" panose="020B0604020202020204" pitchFamily="34" charset="0"/>
              </a:rPr>
              <a:t>	</a:t>
            </a:r>
          </a:p>
        </p:txBody>
      </p:sp>
      <p:sp>
        <p:nvSpPr>
          <p:cNvPr id="41988" name="Slide Number Placeholder 3">
            <a:extLst>
              <a:ext uri="{FF2B5EF4-FFF2-40B4-BE49-F238E27FC236}">
                <a16:creationId xmlns:a16="http://schemas.microsoft.com/office/drawing/2014/main" id="{2D786A23-5BAF-4BC5-86AB-ABF858DA95E8}"/>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type="none" w="med" len="lg"/>
              </a14:hiddenLine>
            </a:ext>
          </a:extLst>
        </p:spPr>
        <p:txBody>
          <a:bodyPr/>
          <a:lstStyle>
            <a:lvl1pPr>
              <a:defRPr sz="2400" b="1">
                <a:solidFill>
                  <a:schemeClr val="tx2"/>
                </a:solidFill>
                <a:latin typeface="Arial" panose="020B0604020202020204" pitchFamily="34" charset="0"/>
              </a:defRPr>
            </a:lvl1pPr>
            <a:lvl2pPr marL="742950" indent="-285750">
              <a:defRPr sz="2400" b="1">
                <a:solidFill>
                  <a:schemeClr val="tx2"/>
                </a:solidFill>
                <a:latin typeface="Arial" panose="020B0604020202020204" pitchFamily="34" charset="0"/>
              </a:defRPr>
            </a:lvl2pPr>
            <a:lvl3pPr marL="1143000" indent="-228600">
              <a:defRPr sz="2400" b="1">
                <a:solidFill>
                  <a:schemeClr val="tx2"/>
                </a:solidFill>
                <a:latin typeface="Arial" panose="020B0604020202020204" pitchFamily="34" charset="0"/>
              </a:defRPr>
            </a:lvl3pPr>
            <a:lvl4pPr marL="1600200" indent="-228600">
              <a:defRPr sz="2400" b="1">
                <a:solidFill>
                  <a:schemeClr val="tx2"/>
                </a:solidFill>
                <a:latin typeface="Arial" panose="020B0604020202020204" pitchFamily="34" charset="0"/>
              </a:defRPr>
            </a:lvl4pPr>
            <a:lvl5pPr marL="2057400" indent="-228600">
              <a:defRPr sz="2400" b="1">
                <a:solidFill>
                  <a:schemeClr val="tx2"/>
                </a:solidFill>
                <a:latin typeface="Arial" panose="020B0604020202020204" pitchFamily="34" charset="0"/>
              </a:defRPr>
            </a:lvl5pPr>
            <a:lvl6pPr marL="2514600" indent="-228600" eaLnBrk="0" fontAlgn="base" hangingPunct="0">
              <a:spcBef>
                <a:spcPct val="0"/>
              </a:spcBef>
              <a:spcAft>
                <a:spcPct val="0"/>
              </a:spcAft>
              <a:defRPr sz="2400" b="1">
                <a:solidFill>
                  <a:schemeClr val="tx2"/>
                </a:solidFill>
                <a:latin typeface="Arial" panose="020B0604020202020204" pitchFamily="34" charset="0"/>
              </a:defRPr>
            </a:lvl6pPr>
            <a:lvl7pPr marL="2971800" indent="-228600" eaLnBrk="0" fontAlgn="base" hangingPunct="0">
              <a:spcBef>
                <a:spcPct val="0"/>
              </a:spcBef>
              <a:spcAft>
                <a:spcPct val="0"/>
              </a:spcAft>
              <a:defRPr sz="2400" b="1">
                <a:solidFill>
                  <a:schemeClr val="tx2"/>
                </a:solidFill>
                <a:latin typeface="Arial" panose="020B0604020202020204" pitchFamily="34" charset="0"/>
              </a:defRPr>
            </a:lvl7pPr>
            <a:lvl8pPr marL="3429000" indent="-228600" eaLnBrk="0" fontAlgn="base" hangingPunct="0">
              <a:spcBef>
                <a:spcPct val="0"/>
              </a:spcBef>
              <a:spcAft>
                <a:spcPct val="0"/>
              </a:spcAft>
              <a:defRPr sz="2400" b="1">
                <a:solidFill>
                  <a:schemeClr val="tx2"/>
                </a:solidFill>
                <a:latin typeface="Arial" panose="020B0604020202020204" pitchFamily="34" charset="0"/>
              </a:defRPr>
            </a:lvl8pPr>
            <a:lvl9pPr marL="3886200" indent="-228600" eaLnBrk="0" fontAlgn="base" hangingPunct="0">
              <a:spcBef>
                <a:spcPct val="0"/>
              </a:spcBef>
              <a:spcAft>
                <a:spcPct val="0"/>
              </a:spcAft>
              <a:defRPr sz="2400" b="1">
                <a:solidFill>
                  <a:schemeClr val="tx2"/>
                </a:solidFill>
                <a:latin typeface="Arial" panose="020B0604020202020204" pitchFamily="34" charset="0"/>
              </a:defRPr>
            </a:lvl9pPr>
          </a:lstStyle>
          <a:p>
            <a:fld id="{925EC722-AE22-47F8-98FB-5D29DB1386D6}" type="slidenum">
              <a:rPr lang="en-US" altLang="en-US" sz="1200" smtClean="0">
                <a:solidFill>
                  <a:schemeClr val="tx1"/>
                </a:solidFill>
                <a:latin typeface="Comic Sans MS" panose="030F0702030302020204" pitchFamily="66" charset="0"/>
              </a:rPr>
              <a:pPr/>
              <a:t>13</a:t>
            </a:fld>
            <a:endParaRPr lang="en-US" altLang="en-US" sz="1200">
              <a:solidFill>
                <a:schemeClr val="tx1"/>
              </a:solidFill>
              <a:latin typeface="Comic Sans MS" panose="030F0702030302020204" pitchFamily="66"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B27DBC0C-3168-4B2B-857E-0D8E2D7E92B3}"/>
              </a:ext>
            </a:extLst>
          </p:cNvPr>
          <p:cNvSpPr>
            <a:spLocks noGrp="1" noRot="1" noChangeAspect="1" noTextEdit="1"/>
          </p:cNvSpPr>
          <p:nvPr>
            <p:ph type="sldImg"/>
          </p:nvPr>
        </p:nvSpPr>
        <p:spPr>
          <a:ln/>
        </p:spPr>
      </p:sp>
      <p:sp>
        <p:nvSpPr>
          <p:cNvPr id="44035" name="Notes Placeholder 2">
            <a:extLst>
              <a:ext uri="{FF2B5EF4-FFF2-40B4-BE49-F238E27FC236}">
                <a16:creationId xmlns:a16="http://schemas.microsoft.com/office/drawing/2014/main" id="{273B94B5-23E5-4B1B-AB52-B001D1FAA60D}"/>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type="none" w="med" len="lg"/>
              </a14:hiddenLine>
            </a:ext>
          </a:extLst>
        </p:spPr>
        <p:txBody>
          <a:bodyPr/>
          <a:lstStyle/>
          <a:p>
            <a:r>
              <a:rPr lang="en-US" altLang="en-US">
                <a:latin typeface="Arial" panose="020B0604020202020204" pitchFamily="34" charset="0"/>
              </a:rPr>
              <a:t>The “Level” indicates how far the device will float your mouth and nose above the water.  Much like the Type I for open ocean, level 150 to 275 will meet the need.</a:t>
            </a:r>
          </a:p>
          <a:p>
            <a:endParaRPr lang="en-US" altLang="en-US">
              <a:latin typeface="Arial" panose="020B0604020202020204" pitchFamily="34" charset="0"/>
            </a:endParaRPr>
          </a:p>
          <a:p>
            <a:r>
              <a:rPr lang="en-US" altLang="en-US">
                <a:latin typeface="Arial" panose="020B0604020202020204" pitchFamily="34" charset="0"/>
              </a:rPr>
              <a:t>It appears but not yet stated by the USCG that the new Levels may be compared to the old TYPEs as:</a:t>
            </a:r>
          </a:p>
          <a:p>
            <a:endParaRPr lang="en-US" altLang="en-US">
              <a:latin typeface="Arial" panose="020B0604020202020204" pitchFamily="34" charset="0"/>
            </a:endParaRPr>
          </a:p>
          <a:p>
            <a:r>
              <a:rPr lang="en-US" altLang="en-US">
                <a:latin typeface="Arial" panose="020B0604020202020204" pitchFamily="34" charset="0"/>
              </a:rPr>
              <a:t>Level 100 to 275 = formerly known as TYPE 1</a:t>
            </a:r>
          </a:p>
          <a:p>
            <a:endParaRPr lang="en-US" altLang="en-US">
              <a:latin typeface="Arial" panose="020B0604020202020204" pitchFamily="34" charset="0"/>
            </a:endParaRPr>
          </a:p>
          <a:p>
            <a:r>
              <a:rPr lang="en-US" altLang="en-US">
                <a:latin typeface="Arial" panose="020B0604020202020204" pitchFamily="34" charset="0"/>
              </a:rPr>
              <a:t>Level 50 = formerly known as TYPE II</a:t>
            </a:r>
          </a:p>
          <a:p>
            <a:endParaRPr lang="en-US" altLang="en-US">
              <a:latin typeface="Arial" panose="020B0604020202020204" pitchFamily="34" charset="0"/>
            </a:endParaRPr>
          </a:p>
          <a:p>
            <a:r>
              <a:rPr lang="en-US" altLang="en-US">
                <a:latin typeface="Arial" panose="020B0604020202020204" pitchFamily="34" charset="0"/>
              </a:rPr>
              <a:t>Level 50S = formerly known as TYPE III</a:t>
            </a:r>
          </a:p>
          <a:p>
            <a:endParaRPr lang="en-US" altLang="en-US">
              <a:latin typeface="Arial" panose="020B0604020202020204" pitchFamily="34" charset="0"/>
            </a:endParaRPr>
          </a:p>
          <a:p>
            <a:endParaRPr lang="en-US" altLang="en-US">
              <a:latin typeface="Arial" panose="020B0604020202020204" pitchFamily="34" charset="0"/>
            </a:endParaRPr>
          </a:p>
          <a:p>
            <a:endParaRPr lang="en-US" altLang="en-US">
              <a:latin typeface="Arial" panose="020B0604020202020204" pitchFamily="34" charset="0"/>
            </a:endParaRPr>
          </a:p>
        </p:txBody>
      </p:sp>
      <p:sp>
        <p:nvSpPr>
          <p:cNvPr id="44036" name="Slide Number Placeholder 3">
            <a:extLst>
              <a:ext uri="{FF2B5EF4-FFF2-40B4-BE49-F238E27FC236}">
                <a16:creationId xmlns:a16="http://schemas.microsoft.com/office/drawing/2014/main" id="{AFB24EAC-BE3C-4ED8-9C8D-9AEF8E9B83AA}"/>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type="none" w="med" len="lg"/>
              </a14:hiddenLine>
            </a:ext>
          </a:extLst>
        </p:spPr>
        <p:txBody>
          <a:bodyPr/>
          <a:lstStyle>
            <a:lvl1pPr>
              <a:defRPr sz="2400" b="1">
                <a:solidFill>
                  <a:schemeClr val="tx2"/>
                </a:solidFill>
                <a:latin typeface="Arial" panose="020B0604020202020204" pitchFamily="34" charset="0"/>
              </a:defRPr>
            </a:lvl1pPr>
            <a:lvl2pPr marL="742950" indent="-285750">
              <a:defRPr sz="2400" b="1">
                <a:solidFill>
                  <a:schemeClr val="tx2"/>
                </a:solidFill>
                <a:latin typeface="Arial" panose="020B0604020202020204" pitchFamily="34" charset="0"/>
              </a:defRPr>
            </a:lvl2pPr>
            <a:lvl3pPr marL="1143000" indent="-228600">
              <a:defRPr sz="2400" b="1">
                <a:solidFill>
                  <a:schemeClr val="tx2"/>
                </a:solidFill>
                <a:latin typeface="Arial" panose="020B0604020202020204" pitchFamily="34" charset="0"/>
              </a:defRPr>
            </a:lvl3pPr>
            <a:lvl4pPr marL="1600200" indent="-228600">
              <a:defRPr sz="2400" b="1">
                <a:solidFill>
                  <a:schemeClr val="tx2"/>
                </a:solidFill>
                <a:latin typeface="Arial" panose="020B0604020202020204" pitchFamily="34" charset="0"/>
              </a:defRPr>
            </a:lvl4pPr>
            <a:lvl5pPr marL="2057400" indent="-228600">
              <a:defRPr sz="2400" b="1">
                <a:solidFill>
                  <a:schemeClr val="tx2"/>
                </a:solidFill>
                <a:latin typeface="Arial" panose="020B0604020202020204" pitchFamily="34" charset="0"/>
              </a:defRPr>
            </a:lvl5pPr>
            <a:lvl6pPr marL="2514600" indent="-228600" eaLnBrk="0" fontAlgn="base" hangingPunct="0">
              <a:spcBef>
                <a:spcPct val="0"/>
              </a:spcBef>
              <a:spcAft>
                <a:spcPct val="0"/>
              </a:spcAft>
              <a:defRPr sz="2400" b="1">
                <a:solidFill>
                  <a:schemeClr val="tx2"/>
                </a:solidFill>
                <a:latin typeface="Arial" panose="020B0604020202020204" pitchFamily="34" charset="0"/>
              </a:defRPr>
            </a:lvl6pPr>
            <a:lvl7pPr marL="2971800" indent="-228600" eaLnBrk="0" fontAlgn="base" hangingPunct="0">
              <a:spcBef>
                <a:spcPct val="0"/>
              </a:spcBef>
              <a:spcAft>
                <a:spcPct val="0"/>
              </a:spcAft>
              <a:defRPr sz="2400" b="1">
                <a:solidFill>
                  <a:schemeClr val="tx2"/>
                </a:solidFill>
                <a:latin typeface="Arial" panose="020B0604020202020204" pitchFamily="34" charset="0"/>
              </a:defRPr>
            </a:lvl7pPr>
            <a:lvl8pPr marL="3429000" indent="-228600" eaLnBrk="0" fontAlgn="base" hangingPunct="0">
              <a:spcBef>
                <a:spcPct val="0"/>
              </a:spcBef>
              <a:spcAft>
                <a:spcPct val="0"/>
              </a:spcAft>
              <a:defRPr sz="2400" b="1">
                <a:solidFill>
                  <a:schemeClr val="tx2"/>
                </a:solidFill>
                <a:latin typeface="Arial" panose="020B0604020202020204" pitchFamily="34" charset="0"/>
              </a:defRPr>
            </a:lvl8pPr>
            <a:lvl9pPr marL="3886200" indent="-228600" eaLnBrk="0" fontAlgn="base" hangingPunct="0">
              <a:spcBef>
                <a:spcPct val="0"/>
              </a:spcBef>
              <a:spcAft>
                <a:spcPct val="0"/>
              </a:spcAft>
              <a:defRPr sz="2400" b="1">
                <a:solidFill>
                  <a:schemeClr val="tx2"/>
                </a:solidFill>
                <a:latin typeface="Arial" panose="020B0604020202020204" pitchFamily="34" charset="0"/>
              </a:defRPr>
            </a:lvl9pPr>
          </a:lstStyle>
          <a:p>
            <a:fld id="{00C04121-D566-4E5A-AF5B-932EDA16107E}" type="slidenum">
              <a:rPr lang="en-US" altLang="en-US" sz="1200" smtClean="0">
                <a:solidFill>
                  <a:schemeClr val="tx1"/>
                </a:solidFill>
                <a:latin typeface="Comic Sans MS" panose="030F0702030302020204" pitchFamily="66" charset="0"/>
              </a:rPr>
              <a:pPr/>
              <a:t>14</a:t>
            </a:fld>
            <a:endParaRPr lang="en-US" altLang="en-US" sz="1200">
              <a:solidFill>
                <a:schemeClr val="tx1"/>
              </a:solidFill>
              <a:latin typeface="Comic Sans MS" panose="030F0702030302020204" pitchFamily="66"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A4B84B1E-A2F1-4C43-A893-0F7849DD697B}"/>
              </a:ext>
            </a:extLst>
          </p:cNvPr>
          <p:cNvSpPr>
            <a:spLocks noGrp="1" noRot="1" noChangeAspect="1" noTextEdit="1"/>
          </p:cNvSpPr>
          <p:nvPr>
            <p:ph type="sldImg"/>
          </p:nvPr>
        </p:nvSpPr>
        <p:spPr>
          <a:ln/>
        </p:spPr>
      </p:sp>
      <p:sp>
        <p:nvSpPr>
          <p:cNvPr id="46083" name="Notes Placeholder 2">
            <a:extLst>
              <a:ext uri="{FF2B5EF4-FFF2-40B4-BE49-F238E27FC236}">
                <a16:creationId xmlns:a16="http://schemas.microsoft.com/office/drawing/2014/main" id="{24EEF9D8-5B6C-492C-BDEE-716F067A0D9A}"/>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med" len="lg"/>
              </a14:hiddenLine>
            </a:ext>
          </a:extLst>
        </p:spPr>
        <p:txBody>
          <a:bodyPr/>
          <a:lstStyle/>
          <a:p>
            <a:r>
              <a:rPr lang="en-US" altLang="en-US">
                <a:latin typeface="Arial" panose="020B0604020202020204" pitchFamily="34" charset="0"/>
              </a:rPr>
              <a:t>Paragraph</a:t>
            </a:r>
            <a:r>
              <a:rPr lang="en-US" altLang="en-US" b="1">
                <a:latin typeface="Arial" panose="020B0604020202020204" pitchFamily="34" charset="0"/>
              </a:rPr>
              <a:t> </a:t>
            </a:r>
            <a:r>
              <a:rPr lang="en-US" altLang="en-US">
                <a:latin typeface="Arial" panose="020B0604020202020204" pitchFamily="34" charset="0"/>
              </a:rPr>
              <a:t>4-14</a:t>
            </a:r>
          </a:p>
          <a:p>
            <a:r>
              <a:rPr lang="en-US" altLang="en-US">
                <a:latin typeface="Arial" panose="020B0604020202020204" pitchFamily="34" charset="0"/>
              </a:rPr>
              <a:t>Figures 2-2 to 2-6</a:t>
            </a:r>
          </a:p>
          <a:p>
            <a:r>
              <a:rPr lang="en-US" altLang="en-US">
                <a:latin typeface="Arial" panose="020B0604020202020204" pitchFamily="34" charset="0"/>
              </a:rPr>
              <a:t>Tables 2-1, 2-2, </a:t>
            </a:r>
          </a:p>
          <a:p>
            <a:r>
              <a:rPr lang="en-US" altLang="en-US">
                <a:latin typeface="Arial" panose="020B0604020202020204" pitchFamily="34" charset="0"/>
              </a:rPr>
              <a:t>This label is new in 2018.  Will help when choosing a life jacket.</a:t>
            </a:r>
          </a:p>
          <a:p>
            <a:r>
              <a:rPr lang="en-US" altLang="en-US">
                <a:latin typeface="Arial" panose="020B0604020202020204" pitchFamily="34" charset="0"/>
              </a:rPr>
              <a:t>    Two panels – Selection and warnings panel </a:t>
            </a:r>
          </a:p>
          <a:p>
            <a:r>
              <a:rPr lang="en-US" altLang="en-US">
                <a:latin typeface="Arial" panose="020B0604020202020204" pitchFamily="34" charset="0"/>
              </a:rPr>
              <a:t>                       Certification, approval, care and maintenance panel  </a:t>
            </a:r>
          </a:p>
          <a:p>
            <a:endParaRPr lang="en-US" altLang="en-US">
              <a:latin typeface="Arial" panose="020B0604020202020204" pitchFamily="34" charset="0"/>
            </a:endParaRPr>
          </a:p>
          <a:p>
            <a:r>
              <a:rPr lang="en-US" altLang="en-US">
                <a:latin typeface="Arial" panose="020B0604020202020204" pitchFamily="34" charset="0"/>
              </a:rPr>
              <a:t>One USCG-approved wearable life jacket is </a:t>
            </a:r>
            <a:r>
              <a:rPr lang="en-US" altLang="en-US" b="1">
                <a:latin typeface="Arial" panose="020B0604020202020204" pitchFamily="34" charset="0"/>
              </a:rPr>
              <a:t>required for each person on board.  Label must be readable, provides details.  READ THE LABEL.  Older USCG approved PFDs in serviceable condition continue to meet USCG requirements.</a:t>
            </a:r>
          </a:p>
          <a:p>
            <a:r>
              <a:rPr lang="en-US" altLang="en-US">
                <a:latin typeface="Arial" panose="020B0604020202020204" pitchFamily="34" charset="0"/>
              </a:rPr>
              <a:t>	</a:t>
            </a:r>
          </a:p>
          <a:p>
            <a:r>
              <a:rPr lang="en-US" altLang="en-US">
                <a:latin typeface="Arial" panose="020B0604020202020204" pitchFamily="34" charset="0"/>
              </a:rPr>
              <a:t>When selecting a life jacket, </a:t>
            </a:r>
            <a:r>
              <a:rPr lang="en-US" altLang="en-US" b="1">
                <a:latin typeface="Arial" panose="020B0604020202020204" pitchFamily="34" charset="0"/>
              </a:rPr>
              <a:t>SIZE is the most important</a:t>
            </a:r>
            <a:r>
              <a:rPr lang="en-US" altLang="en-US">
                <a:latin typeface="Arial" panose="020B0604020202020204" pitchFamily="34" charset="0"/>
              </a:rPr>
              <a:t> consideration.</a:t>
            </a:r>
          </a:p>
          <a:p>
            <a:endParaRPr lang="en-US" altLang="en-US">
              <a:latin typeface="Arial" panose="020B0604020202020204" pitchFamily="34" charset="0"/>
            </a:endParaRPr>
          </a:p>
          <a:p>
            <a:r>
              <a:rPr lang="en-US" altLang="en-US">
                <a:latin typeface="Arial" panose="020B0604020202020204" pitchFamily="34" charset="0"/>
              </a:rPr>
              <a:t>Children under 13 years must wear.  Children sizes determined by user weight. States may prescribe different age requirements.</a:t>
            </a:r>
          </a:p>
          <a:p>
            <a:r>
              <a:rPr lang="en-US" altLang="en-US">
                <a:latin typeface="Arial" panose="020B0604020202020204" pitchFamily="34" charset="0"/>
              </a:rPr>
              <a:t> </a:t>
            </a:r>
          </a:p>
          <a:p>
            <a:r>
              <a:rPr lang="en-US" altLang="en-US">
                <a:latin typeface="Arial" panose="020B0604020202020204" pitchFamily="34" charset="0"/>
              </a:rPr>
              <a:t>A life jacket with a </a:t>
            </a:r>
            <a:r>
              <a:rPr lang="en-US" altLang="en-US" b="1">
                <a:latin typeface="Arial" panose="020B0604020202020204" pitchFamily="34" charset="0"/>
              </a:rPr>
              <a:t>rip or tear is NOT SERVICEABLE</a:t>
            </a:r>
            <a:r>
              <a:rPr lang="en-US" altLang="en-US">
                <a:latin typeface="Arial" panose="020B0604020202020204" pitchFamily="34" charset="0"/>
              </a:rPr>
              <a:t>.  Replace it.</a:t>
            </a:r>
          </a:p>
          <a:p>
            <a:endParaRPr lang="en-US" altLang="en-US">
              <a:latin typeface="Arial" panose="020B0604020202020204" pitchFamily="34" charset="0"/>
            </a:endParaRPr>
          </a:p>
          <a:p>
            <a:r>
              <a:rPr lang="en-US" altLang="en-US">
                <a:latin typeface="Arial" panose="020B0604020202020204" pitchFamily="34" charset="0"/>
              </a:rPr>
              <a:t>PFD includes both lifejackets and flotation aids. Terms are used interchangeably throughout the course.</a:t>
            </a:r>
          </a:p>
        </p:txBody>
      </p:sp>
      <p:sp>
        <p:nvSpPr>
          <p:cNvPr id="46084" name="Slide Number Placeholder 3">
            <a:extLst>
              <a:ext uri="{FF2B5EF4-FFF2-40B4-BE49-F238E27FC236}">
                <a16:creationId xmlns:a16="http://schemas.microsoft.com/office/drawing/2014/main" id="{F0222637-5DAC-4CA5-BD40-8A2461256B6F}"/>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type="none" w="med" len="lg"/>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9FC2C91-CD80-4680-912C-B4E34CD0BC07}" type="slidenum">
              <a:rPr lang="en-US" altLang="en-US" smtClean="0">
                <a:latin typeface="Comic Sans MS" panose="030F0702030302020204" pitchFamily="66" charset="0"/>
              </a:rPr>
              <a:pPr>
                <a:spcBef>
                  <a:spcPct val="0"/>
                </a:spcBef>
              </a:pPr>
              <a:t>15</a:t>
            </a:fld>
            <a:endParaRPr lang="en-US" altLang="en-US">
              <a:latin typeface="Comic Sans MS" panose="030F0702030302020204" pitchFamily="66"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E7390149-F3DD-413B-BF31-14479737D7AD}"/>
              </a:ext>
            </a:extLst>
          </p:cNvPr>
          <p:cNvSpPr>
            <a:spLocks noGrp="1" noRot="1" noChangeAspect="1" noTextEdit="1"/>
          </p:cNvSpPr>
          <p:nvPr>
            <p:ph type="sldImg"/>
          </p:nvPr>
        </p:nvSpPr>
        <p:spPr>
          <a:ln/>
        </p:spPr>
      </p:sp>
      <p:sp>
        <p:nvSpPr>
          <p:cNvPr id="48131" name="Notes Placeholder 2">
            <a:extLst>
              <a:ext uri="{FF2B5EF4-FFF2-40B4-BE49-F238E27FC236}">
                <a16:creationId xmlns:a16="http://schemas.microsoft.com/office/drawing/2014/main" id="{323F1E2F-E3CC-4229-87F0-A73D6CC33A31}"/>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type="none" w="med" len="lg"/>
              </a14:hiddenLine>
            </a:ext>
          </a:extLst>
        </p:spPr>
        <p:txBody>
          <a:bodyPr/>
          <a:lstStyle/>
          <a:p>
            <a:r>
              <a:rPr lang="en-US" altLang="en-US">
                <a:latin typeface="Arial" panose="020B0604020202020204" pitchFamily="34" charset="0"/>
              </a:rPr>
              <a:t>Check label for user weight and chest size. A good fit is secure, comfortable and adjustable.</a:t>
            </a:r>
          </a:p>
          <a:p>
            <a:r>
              <a:rPr lang="en-US" altLang="en-US">
                <a:latin typeface="Arial" panose="020B0604020202020204" pitchFamily="34" charset="0"/>
              </a:rPr>
              <a:t>Lower number offers greater mobility, comfort and style.  Protected waters.</a:t>
            </a:r>
          </a:p>
          <a:p>
            <a:r>
              <a:rPr lang="en-US" altLang="en-US">
                <a:latin typeface="Arial" panose="020B0604020202020204" pitchFamily="34" charset="0"/>
              </a:rPr>
              <a:t>Higher number offers greater flotation, turning, and stability in the water.  Open ocean,</a:t>
            </a:r>
          </a:p>
          <a:p>
            <a:r>
              <a:rPr lang="en-US" altLang="en-US">
                <a:latin typeface="Arial" panose="020B0604020202020204" pitchFamily="34" charset="0"/>
              </a:rPr>
              <a:t>Note the “No Turn” and “Turns Most” icons.</a:t>
            </a:r>
          </a:p>
          <a:p>
            <a:r>
              <a:rPr lang="en-US" altLang="en-US" b="1">
                <a:latin typeface="Arial" panose="020B0604020202020204" pitchFamily="34" charset="0"/>
              </a:rPr>
              <a:t>You are the risk manager!</a:t>
            </a:r>
          </a:p>
          <a:p>
            <a:r>
              <a:rPr lang="en-US" altLang="en-US">
                <a:latin typeface="Arial" panose="020B0604020202020204" pitchFamily="34" charset="0"/>
              </a:rPr>
              <a:t>     In over 80% of boating fatalities the person was not wearing flotation</a:t>
            </a:r>
          </a:p>
          <a:p>
            <a:r>
              <a:rPr lang="en-US" altLang="en-US">
                <a:latin typeface="Arial" panose="020B0604020202020204" pitchFamily="34" charset="0"/>
              </a:rPr>
              <a:t>     Most of these are sudden falls overboard or capsizing of a small boat</a:t>
            </a:r>
          </a:p>
          <a:p>
            <a:r>
              <a:rPr lang="en-US" altLang="en-US">
                <a:latin typeface="Arial" panose="020B0604020202020204" pitchFamily="34" charset="0"/>
              </a:rPr>
              <a:t>     The first moments in the water are critical, even for experienced swimmers</a:t>
            </a:r>
          </a:p>
          <a:p>
            <a:r>
              <a:rPr lang="en-US" altLang="en-US">
                <a:latin typeface="Arial" panose="020B0604020202020204" pitchFamily="34" charset="0"/>
              </a:rPr>
              <a:t>     Cold water shock causes gasping, loss of muscle control and swim failure</a:t>
            </a:r>
          </a:p>
          <a:p>
            <a:r>
              <a:rPr lang="en-US" altLang="en-US">
                <a:latin typeface="Arial" panose="020B0604020202020204" pitchFamily="34" charset="0"/>
              </a:rPr>
              <a:t>     Long term immersion in cold water requires thermal protection and flotation position to conserve energy</a:t>
            </a:r>
          </a:p>
          <a:p>
            <a:r>
              <a:rPr lang="en-US" altLang="en-US">
                <a:latin typeface="Arial" panose="020B0604020202020204" pitchFamily="34" charset="0"/>
              </a:rPr>
              <a:t>Wear it!</a:t>
            </a:r>
          </a:p>
        </p:txBody>
      </p:sp>
      <p:sp>
        <p:nvSpPr>
          <p:cNvPr id="48132" name="Slide Number Placeholder 3">
            <a:extLst>
              <a:ext uri="{FF2B5EF4-FFF2-40B4-BE49-F238E27FC236}">
                <a16:creationId xmlns:a16="http://schemas.microsoft.com/office/drawing/2014/main" id="{6BA086C1-AB58-4E5B-A7D4-5B0E149B5F3E}"/>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type="none" w="med" len="lg"/>
              </a14:hiddenLine>
            </a:ext>
          </a:extLst>
        </p:spPr>
        <p:txBody>
          <a:bodyPr/>
          <a:lstStyle>
            <a:lvl1pPr>
              <a:defRPr sz="2400" b="1">
                <a:solidFill>
                  <a:schemeClr val="tx2"/>
                </a:solidFill>
                <a:latin typeface="Arial" panose="020B0604020202020204" pitchFamily="34" charset="0"/>
              </a:defRPr>
            </a:lvl1pPr>
            <a:lvl2pPr marL="742950" indent="-285750">
              <a:defRPr sz="2400" b="1">
                <a:solidFill>
                  <a:schemeClr val="tx2"/>
                </a:solidFill>
                <a:latin typeface="Arial" panose="020B0604020202020204" pitchFamily="34" charset="0"/>
              </a:defRPr>
            </a:lvl2pPr>
            <a:lvl3pPr marL="1143000" indent="-228600">
              <a:defRPr sz="2400" b="1">
                <a:solidFill>
                  <a:schemeClr val="tx2"/>
                </a:solidFill>
                <a:latin typeface="Arial" panose="020B0604020202020204" pitchFamily="34" charset="0"/>
              </a:defRPr>
            </a:lvl3pPr>
            <a:lvl4pPr marL="1600200" indent="-228600">
              <a:defRPr sz="2400" b="1">
                <a:solidFill>
                  <a:schemeClr val="tx2"/>
                </a:solidFill>
                <a:latin typeface="Arial" panose="020B0604020202020204" pitchFamily="34" charset="0"/>
              </a:defRPr>
            </a:lvl4pPr>
            <a:lvl5pPr marL="2057400" indent="-228600">
              <a:defRPr sz="2400" b="1">
                <a:solidFill>
                  <a:schemeClr val="tx2"/>
                </a:solidFill>
                <a:latin typeface="Arial" panose="020B0604020202020204" pitchFamily="34" charset="0"/>
              </a:defRPr>
            </a:lvl5pPr>
            <a:lvl6pPr marL="2514600" indent="-228600" eaLnBrk="0" fontAlgn="base" hangingPunct="0">
              <a:spcBef>
                <a:spcPct val="0"/>
              </a:spcBef>
              <a:spcAft>
                <a:spcPct val="0"/>
              </a:spcAft>
              <a:defRPr sz="2400" b="1">
                <a:solidFill>
                  <a:schemeClr val="tx2"/>
                </a:solidFill>
                <a:latin typeface="Arial" panose="020B0604020202020204" pitchFamily="34" charset="0"/>
              </a:defRPr>
            </a:lvl6pPr>
            <a:lvl7pPr marL="2971800" indent="-228600" eaLnBrk="0" fontAlgn="base" hangingPunct="0">
              <a:spcBef>
                <a:spcPct val="0"/>
              </a:spcBef>
              <a:spcAft>
                <a:spcPct val="0"/>
              </a:spcAft>
              <a:defRPr sz="2400" b="1">
                <a:solidFill>
                  <a:schemeClr val="tx2"/>
                </a:solidFill>
                <a:latin typeface="Arial" panose="020B0604020202020204" pitchFamily="34" charset="0"/>
              </a:defRPr>
            </a:lvl7pPr>
            <a:lvl8pPr marL="3429000" indent="-228600" eaLnBrk="0" fontAlgn="base" hangingPunct="0">
              <a:spcBef>
                <a:spcPct val="0"/>
              </a:spcBef>
              <a:spcAft>
                <a:spcPct val="0"/>
              </a:spcAft>
              <a:defRPr sz="2400" b="1">
                <a:solidFill>
                  <a:schemeClr val="tx2"/>
                </a:solidFill>
                <a:latin typeface="Arial" panose="020B0604020202020204" pitchFamily="34" charset="0"/>
              </a:defRPr>
            </a:lvl8pPr>
            <a:lvl9pPr marL="3886200" indent="-228600" eaLnBrk="0" fontAlgn="base" hangingPunct="0">
              <a:spcBef>
                <a:spcPct val="0"/>
              </a:spcBef>
              <a:spcAft>
                <a:spcPct val="0"/>
              </a:spcAft>
              <a:defRPr sz="2400" b="1">
                <a:solidFill>
                  <a:schemeClr val="tx2"/>
                </a:solidFill>
                <a:latin typeface="Arial" panose="020B0604020202020204" pitchFamily="34" charset="0"/>
              </a:defRPr>
            </a:lvl9pPr>
          </a:lstStyle>
          <a:p>
            <a:fld id="{F11F6C13-8260-4297-AF3D-2CFBC28EA63E}" type="slidenum">
              <a:rPr lang="en-US" altLang="en-US" sz="1200" smtClean="0">
                <a:solidFill>
                  <a:schemeClr val="tx1"/>
                </a:solidFill>
                <a:latin typeface="Comic Sans MS" panose="030F0702030302020204" pitchFamily="66" charset="0"/>
              </a:rPr>
              <a:pPr/>
              <a:t>16</a:t>
            </a:fld>
            <a:endParaRPr lang="en-US" altLang="en-US" sz="1200">
              <a:solidFill>
                <a:schemeClr val="tx1"/>
              </a:solidFill>
              <a:latin typeface="Comic Sans MS" panose="030F0702030302020204" pitchFamily="66"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29A9B610-C76C-4E26-907A-985A752B8337}"/>
              </a:ext>
            </a:extLst>
          </p:cNvPr>
          <p:cNvSpPr>
            <a:spLocks noGrp="1" noRot="1" noChangeAspect="1" noTextEdit="1"/>
          </p:cNvSpPr>
          <p:nvPr>
            <p:ph type="sldImg"/>
          </p:nvPr>
        </p:nvSpPr>
        <p:spPr>
          <a:ln/>
        </p:spPr>
      </p:sp>
      <p:sp>
        <p:nvSpPr>
          <p:cNvPr id="50179" name="Notes Placeholder 2">
            <a:extLst>
              <a:ext uri="{FF2B5EF4-FFF2-40B4-BE49-F238E27FC236}">
                <a16:creationId xmlns:a16="http://schemas.microsoft.com/office/drawing/2014/main" id="{BA9245E0-786F-4EC2-A384-EA7425096804}"/>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type="none" w="med" len="lg"/>
              </a14:hiddenLine>
            </a:ext>
          </a:extLst>
        </p:spPr>
        <p:txBody>
          <a:bodyPr/>
          <a:lstStyle/>
          <a:p>
            <a:r>
              <a:rPr lang="en-US" altLang="en-US" b="1">
                <a:latin typeface="Arial" panose="020B0604020202020204" pitchFamily="34" charset="0"/>
              </a:rPr>
              <a:t>Design types</a:t>
            </a:r>
            <a:r>
              <a:rPr lang="en-US" altLang="en-US">
                <a:latin typeface="Arial" panose="020B0604020202020204" pitchFamily="34" charset="0"/>
              </a:rPr>
              <a:t>:</a:t>
            </a:r>
          </a:p>
          <a:p>
            <a:r>
              <a:rPr lang="en-US" altLang="en-US">
                <a:latin typeface="Arial" panose="020B0604020202020204" pitchFamily="34" charset="0"/>
              </a:rPr>
              <a:t>    Inherent – built in flotation (always buoyant)</a:t>
            </a:r>
          </a:p>
          <a:p>
            <a:r>
              <a:rPr lang="en-US" altLang="en-US">
                <a:latin typeface="Arial" panose="020B0604020202020204" pitchFamily="34" charset="0"/>
              </a:rPr>
              <a:t>    Inflatable – activated gas canister inflates chambers (no buoyancy until time of inflation, requires canister replacement, may be manual, may require secondary action to done)</a:t>
            </a:r>
          </a:p>
          <a:p>
            <a:r>
              <a:rPr lang="en-US" altLang="en-US">
                <a:latin typeface="Arial" panose="020B0604020202020204" pitchFamily="34" charset="0"/>
              </a:rPr>
              <a:t>    Hybrid – combination of flotation (some immediate buoyancy and supplemental when inflated, may require canister replacement) </a:t>
            </a:r>
          </a:p>
          <a:p>
            <a:r>
              <a:rPr lang="en-US" altLang="en-US">
                <a:latin typeface="Arial" panose="020B0604020202020204" pitchFamily="34" charset="0"/>
              </a:rPr>
              <a:t>    Special Purpose – your activity may require special features (safety color, harness, straps, etc.) and accessories (whistle, lights, reflectors, etc.) for certain conditions</a:t>
            </a:r>
          </a:p>
          <a:p>
            <a:r>
              <a:rPr lang="en-US" altLang="en-US" b="1">
                <a:latin typeface="Arial" panose="020B0604020202020204" pitchFamily="34" charset="0"/>
              </a:rPr>
              <a:t>Maintenance</a:t>
            </a:r>
            <a:r>
              <a:rPr lang="en-US" altLang="en-US">
                <a:latin typeface="Arial" panose="020B0604020202020204" pitchFamily="34" charset="0"/>
              </a:rPr>
              <a:t>:</a:t>
            </a:r>
          </a:p>
          <a:p>
            <a:r>
              <a:rPr lang="en-US" altLang="en-US">
                <a:latin typeface="Arial" panose="020B0604020202020204" pitchFamily="34" charset="0"/>
              </a:rPr>
              <a:t>    Over time, exposure to sun, salt, fuel, and mildew can damage device.</a:t>
            </a:r>
          </a:p>
          <a:p>
            <a:r>
              <a:rPr lang="en-US" altLang="en-US">
                <a:latin typeface="Arial" panose="020B0604020202020204" pitchFamily="34" charset="0"/>
              </a:rPr>
              <a:t>    Allow to air dry, inspect and test regularly</a:t>
            </a:r>
          </a:p>
          <a:p>
            <a:r>
              <a:rPr lang="en-US" altLang="en-US">
                <a:latin typeface="Arial" panose="020B0604020202020204" pitchFamily="34" charset="0"/>
              </a:rPr>
              <a:t>    Inflatables require replacement rearming, repacking and regular servicing</a:t>
            </a:r>
          </a:p>
          <a:p>
            <a:r>
              <a:rPr lang="en-US" altLang="en-US" b="1">
                <a:latin typeface="Arial" panose="020B0604020202020204" pitchFamily="34" charset="0"/>
              </a:rPr>
              <a:t>Warnings:</a:t>
            </a:r>
          </a:p>
          <a:p>
            <a:r>
              <a:rPr lang="en-US" altLang="en-US">
                <a:latin typeface="Arial" panose="020B0604020202020204" pitchFamily="34" charset="0"/>
              </a:rPr>
              <a:t>    Devices must be fastened correctly and securely</a:t>
            </a:r>
          </a:p>
          <a:p>
            <a:r>
              <a:rPr lang="en-US" altLang="en-US">
                <a:latin typeface="Arial" panose="020B0604020202020204" pitchFamily="34" charset="0"/>
              </a:rPr>
              <a:t>    Some devices were not designed for certain activities or conditions such as water skiing, white water paddling towed sports or use on PWCs</a:t>
            </a:r>
          </a:p>
          <a:p>
            <a:r>
              <a:rPr lang="en-US" altLang="en-US" b="1">
                <a:latin typeface="Arial" panose="020B0604020202020204" pitchFamily="34" charset="0"/>
              </a:rPr>
              <a:t>Approval:</a:t>
            </a:r>
          </a:p>
          <a:p>
            <a:r>
              <a:rPr lang="en-US" altLang="en-US" b="1">
                <a:latin typeface="Arial" panose="020B0604020202020204" pitchFamily="34" charset="0"/>
              </a:rPr>
              <a:t>    </a:t>
            </a:r>
            <a:r>
              <a:rPr lang="en-US" altLang="en-US">
                <a:latin typeface="Arial" panose="020B0604020202020204" pitchFamily="34" charset="0"/>
              </a:rPr>
              <a:t>Some devices are approved only when worn</a:t>
            </a:r>
          </a:p>
          <a:p>
            <a:r>
              <a:rPr lang="en-US" altLang="en-US">
                <a:latin typeface="Arial" panose="020B0604020202020204" pitchFamily="34" charset="0"/>
              </a:rPr>
              <a:t>    Check federal, state/provincial and local requirements for carriage, use and wear</a:t>
            </a:r>
          </a:p>
          <a:p>
            <a:r>
              <a:rPr lang="en-US" altLang="en-US" b="1">
                <a:latin typeface="Arial" panose="020B0604020202020204" pitchFamily="34" charset="0"/>
              </a:rPr>
              <a:t>Website:</a:t>
            </a:r>
          </a:p>
          <a:p>
            <a:r>
              <a:rPr lang="en-US" altLang="en-US">
                <a:latin typeface="Arial" panose="020B0604020202020204" pitchFamily="34" charset="0"/>
              </a:rPr>
              <a:t>    For more info on the right choices for yourself, your family and friends</a:t>
            </a:r>
            <a:endParaRPr lang="en-US" altLang="en-US" b="1">
              <a:latin typeface="Arial" panose="020B0604020202020204" pitchFamily="34" charset="0"/>
            </a:endParaRPr>
          </a:p>
        </p:txBody>
      </p:sp>
      <p:sp>
        <p:nvSpPr>
          <p:cNvPr id="50180" name="Slide Number Placeholder 3">
            <a:extLst>
              <a:ext uri="{FF2B5EF4-FFF2-40B4-BE49-F238E27FC236}">
                <a16:creationId xmlns:a16="http://schemas.microsoft.com/office/drawing/2014/main" id="{DF883527-D6E6-4367-8D84-21C2DDE0C028}"/>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type="none" w="med" len="lg"/>
              </a14:hiddenLine>
            </a:ext>
          </a:extLst>
        </p:spPr>
        <p:txBody>
          <a:bodyPr/>
          <a:lstStyle>
            <a:lvl1pPr>
              <a:defRPr sz="2400" b="1">
                <a:solidFill>
                  <a:schemeClr val="tx2"/>
                </a:solidFill>
                <a:latin typeface="Arial" panose="020B0604020202020204" pitchFamily="34" charset="0"/>
              </a:defRPr>
            </a:lvl1pPr>
            <a:lvl2pPr marL="742950" indent="-285750">
              <a:defRPr sz="2400" b="1">
                <a:solidFill>
                  <a:schemeClr val="tx2"/>
                </a:solidFill>
                <a:latin typeface="Arial" panose="020B0604020202020204" pitchFamily="34" charset="0"/>
              </a:defRPr>
            </a:lvl2pPr>
            <a:lvl3pPr marL="1143000" indent="-228600">
              <a:defRPr sz="2400" b="1">
                <a:solidFill>
                  <a:schemeClr val="tx2"/>
                </a:solidFill>
                <a:latin typeface="Arial" panose="020B0604020202020204" pitchFamily="34" charset="0"/>
              </a:defRPr>
            </a:lvl3pPr>
            <a:lvl4pPr marL="1600200" indent="-228600">
              <a:defRPr sz="2400" b="1">
                <a:solidFill>
                  <a:schemeClr val="tx2"/>
                </a:solidFill>
                <a:latin typeface="Arial" panose="020B0604020202020204" pitchFamily="34" charset="0"/>
              </a:defRPr>
            </a:lvl4pPr>
            <a:lvl5pPr marL="2057400" indent="-228600">
              <a:defRPr sz="2400" b="1">
                <a:solidFill>
                  <a:schemeClr val="tx2"/>
                </a:solidFill>
                <a:latin typeface="Arial" panose="020B0604020202020204" pitchFamily="34" charset="0"/>
              </a:defRPr>
            </a:lvl5pPr>
            <a:lvl6pPr marL="2514600" indent="-228600" eaLnBrk="0" fontAlgn="base" hangingPunct="0">
              <a:spcBef>
                <a:spcPct val="0"/>
              </a:spcBef>
              <a:spcAft>
                <a:spcPct val="0"/>
              </a:spcAft>
              <a:defRPr sz="2400" b="1">
                <a:solidFill>
                  <a:schemeClr val="tx2"/>
                </a:solidFill>
                <a:latin typeface="Arial" panose="020B0604020202020204" pitchFamily="34" charset="0"/>
              </a:defRPr>
            </a:lvl6pPr>
            <a:lvl7pPr marL="2971800" indent="-228600" eaLnBrk="0" fontAlgn="base" hangingPunct="0">
              <a:spcBef>
                <a:spcPct val="0"/>
              </a:spcBef>
              <a:spcAft>
                <a:spcPct val="0"/>
              </a:spcAft>
              <a:defRPr sz="2400" b="1">
                <a:solidFill>
                  <a:schemeClr val="tx2"/>
                </a:solidFill>
                <a:latin typeface="Arial" panose="020B0604020202020204" pitchFamily="34" charset="0"/>
              </a:defRPr>
            </a:lvl7pPr>
            <a:lvl8pPr marL="3429000" indent="-228600" eaLnBrk="0" fontAlgn="base" hangingPunct="0">
              <a:spcBef>
                <a:spcPct val="0"/>
              </a:spcBef>
              <a:spcAft>
                <a:spcPct val="0"/>
              </a:spcAft>
              <a:defRPr sz="2400" b="1">
                <a:solidFill>
                  <a:schemeClr val="tx2"/>
                </a:solidFill>
                <a:latin typeface="Arial" panose="020B0604020202020204" pitchFamily="34" charset="0"/>
              </a:defRPr>
            </a:lvl8pPr>
            <a:lvl9pPr marL="3886200" indent="-228600" eaLnBrk="0" fontAlgn="base" hangingPunct="0">
              <a:spcBef>
                <a:spcPct val="0"/>
              </a:spcBef>
              <a:spcAft>
                <a:spcPct val="0"/>
              </a:spcAft>
              <a:defRPr sz="2400" b="1">
                <a:solidFill>
                  <a:schemeClr val="tx2"/>
                </a:solidFill>
                <a:latin typeface="Arial" panose="020B0604020202020204" pitchFamily="34" charset="0"/>
              </a:defRPr>
            </a:lvl9pPr>
          </a:lstStyle>
          <a:p>
            <a:fld id="{5BA459E0-65BF-45A3-A7B2-77A7C0CF8A52}" type="slidenum">
              <a:rPr lang="en-US" altLang="en-US" sz="1200" smtClean="0">
                <a:solidFill>
                  <a:schemeClr val="tx1"/>
                </a:solidFill>
                <a:latin typeface="Comic Sans MS" panose="030F0702030302020204" pitchFamily="66" charset="0"/>
              </a:rPr>
              <a:pPr/>
              <a:t>17</a:t>
            </a:fld>
            <a:endParaRPr lang="en-US" altLang="en-US" sz="1200">
              <a:solidFill>
                <a:schemeClr val="tx1"/>
              </a:solidFill>
              <a:latin typeface="Comic Sans MS" panose="030F0702030302020204" pitchFamily="66"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B518477A-58B7-4F97-82AB-08141513CA88}"/>
              </a:ext>
            </a:extLst>
          </p:cNvPr>
          <p:cNvSpPr>
            <a:spLocks noGrp="1" noRot="1" noChangeAspect="1" noTextEdit="1"/>
          </p:cNvSpPr>
          <p:nvPr>
            <p:ph type="sldImg"/>
          </p:nvPr>
        </p:nvSpPr>
        <p:spPr>
          <a:ln/>
        </p:spPr>
      </p:sp>
      <p:sp>
        <p:nvSpPr>
          <p:cNvPr id="52227" name="Notes Placeholder 2">
            <a:extLst>
              <a:ext uri="{FF2B5EF4-FFF2-40B4-BE49-F238E27FC236}">
                <a16:creationId xmlns:a16="http://schemas.microsoft.com/office/drawing/2014/main" id="{02586136-8519-4CBC-AD70-FC23ED388257}"/>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type="none" w="med" len="lg"/>
              </a14:hiddenLine>
            </a:ext>
          </a:extLst>
        </p:spPr>
        <p:txBody>
          <a:bodyPr/>
          <a:lstStyle/>
          <a:p>
            <a:r>
              <a:rPr lang="en-US" altLang="en-US">
                <a:latin typeface="Arial" panose="020B0604020202020204" pitchFamily="34" charset="0"/>
              </a:rPr>
              <a:t>Paragraph 5 - 9.</a:t>
            </a:r>
          </a:p>
          <a:p>
            <a:endParaRPr lang="en-US" altLang="en-US">
              <a:latin typeface="Arial" panose="020B0604020202020204" pitchFamily="34" charset="0"/>
            </a:endParaRPr>
          </a:p>
          <a:p>
            <a:r>
              <a:rPr lang="en-US" altLang="en-US">
                <a:latin typeface="Arial" panose="020B0604020202020204" pitchFamily="34" charset="0"/>
              </a:rPr>
              <a:t>Lift test paragraph 46.</a:t>
            </a:r>
          </a:p>
          <a:p>
            <a:endParaRPr lang="en-US" altLang="en-US">
              <a:latin typeface="Arial" panose="020B0604020202020204" pitchFamily="34" charset="0"/>
            </a:endParaRPr>
          </a:p>
          <a:p>
            <a:r>
              <a:rPr lang="en-US" altLang="en-US">
                <a:latin typeface="Arial" panose="020B0604020202020204" pitchFamily="34" charset="0"/>
              </a:rPr>
              <a:t>The skipper is responsible for this action, one that can save lives.  </a:t>
            </a:r>
          </a:p>
        </p:txBody>
      </p:sp>
      <p:sp>
        <p:nvSpPr>
          <p:cNvPr id="52228" name="Slide Number Placeholder 3">
            <a:extLst>
              <a:ext uri="{FF2B5EF4-FFF2-40B4-BE49-F238E27FC236}">
                <a16:creationId xmlns:a16="http://schemas.microsoft.com/office/drawing/2014/main" id="{69EB2183-FF45-4433-AF11-04028CEA93F0}"/>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type="none" w="med" len="lg"/>
              </a14:hiddenLine>
            </a:ext>
          </a:extLst>
        </p:spPr>
        <p:txBody>
          <a:bodyPr/>
          <a:lstStyle>
            <a:lvl1pPr>
              <a:defRPr sz="2400" b="1">
                <a:solidFill>
                  <a:schemeClr val="tx2"/>
                </a:solidFill>
                <a:latin typeface="Arial" panose="020B0604020202020204" pitchFamily="34" charset="0"/>
              </a:defRPr>
            </a:lvl1pPr>
            <a:lvl2pPr marL="742950" indent="-285750">
              <a:defRPr sz="2400" b="1">
                <a:solidFill>
                  <a:schemeClr val="tx2"/>
                </a:solidFill>
                <a:latin typeface="Arial" panose="020B0604020202020204" pitchFamily="34" charset="0"/>
              </a:defRPr>
            </a:lvl2pPr>
            <a:lvl3pPr marL="1143000" indent="-228600">
              <a:defRPr sz="2400" b="1">
                <a:solidFill>
                  <a:schemeClr val="tx2"/>
                </a:solidFill>
                <a:latin typeface="Arial" panose="020B0604020202020204" pitchFamily="34" charset="0"/>
              </a:defRPr>
            </a:lvl3pPr>
            <a:lvl4pPr marL="1600200" indent="-228600">
              <a:defRPr sz="2400" b="1">
                <a:solidFill>
                  <a:schemeClr val="tx2"/>
                </a:solidFill>
                <a:latin typeface="Arial" panose="020B0604020202020204" pitchFamily="34" charset="0"/>
              </a:defRPr>
            </a:lvl4pPr>
            <a:lvl5pPr marL="2057400" indent="-228600">
              <a:defRPr sz="2400" b="1">
                <a:solidFill>
                  <a:schemeClr val="tx2"/>
                </a:solidFill>
                <a:latin typeface="Arial" panose="020B0604020202020204" pitchFamily="34" charset="0"/>
              </a:defRPr>
            </a:lvl5pPr>
            <a:lvl6pPr marL="2514600" indent="-228600" eaLnBrk="0" fontAlgn="base" hangingPunct="0">
              <a:spcBef>
                <a:spcPct val="0"/>
              </a:spcBef>
              <a:spcAft>
                <a:spcPct val="0"/>
              </a:spcAft>
              <a:defRPr sz="2400" b="1">
                <a:solidFill>
                  <a:schemeClr val="tx2"/>
                </a:solidFill>
                <a:latin typeface="Arial" panose="020B0604020202020204" pitchFamily="34" charset="0"/>
              </a:defRPr>
            </a:lvl6pPr>
            <a:lvl7pPr marL="2971800" indent="-228600" eaLnBrk="0" fontAlgn="base" hangingPunct="0">
              <a:spcBef>
                <a:spcPct val="0"/>
              </a:spcBef>
              <a:spcAft>
                <a:spcPct val="0"/>
              </a:spcAft>
              <a:defRPr sz="2400" b="1">
                <a:solidFill>
                  <a:schemeClr val="tx2"/>
                </a:solidFill>
                <a:latin typeface="Arial" panose="020B0604020202020204" pitchFamily="34" charset="0"/>
              </a:defRPr>
            </a:lvl7pPr>
            <a:lvl8pPr marL="3429000" indent="-228600" eaLnBrk="0" fontAlgn="base" hangingPunct="0">
              <a:spcBef>
                <a:spcPct val="0"/>
              </a:spcBef>
              <a:spcAft>
                <a:spcPct val="0"/>
              </a:spcAft>
              <a:defRPr sz="2400" b="1">
                <a:solidFill>
                  <a:schemeClr val="tx2"/>
                </a:solidFill>
                <a:latin typeface="Arial" panose="020B0604020202020204" pitchFamily="34" charset="0"/>
              </a:defRPr>
            </a:lvl8pPr>
            <a:lvl9pPr marL="3886200" indent="-228600" eaLnBrk="0" fontAlgn="base" hangingPunct="0">
              <a:spcBef>
                <a:spcPct val="0"/>
              </a:spcBef>
              <a:spcAft>
                <a:spcPct val="0"/>
              </a:spcAft>
              <a:defRPr sz="2400" b="1">
                <a:solidFill>
                  <a:schemeClr val="tx2"/>
                </a:solidFill>
                <a:latin typeface="Arial" panose="020B0604020202020204" pitchFamily="34" charset="0"/>
              </a:defRPr>
            </a:lvl9pPr>
          </a:lstStyle>
          <a:p>
            <a:fld id="{A588B0A9-40FF-4EC2-B16E-E0972DFC7768}" type="slidenum">
              <a:rPr lang="en-US" altLang="en-US" sz="1200" smtClean="0">
                <a:solidFill>
                  <a:schemeClr val="tx1"/>
                </a:solidFill>
                <a:latin typeface="Comic Sans MS" panose="030F0702030302020204" pitchFamily="66" charset="0"/>
              </a:rPr>
              <a:pPr/>
              <a:t>18</a:t>
            </a:fld>
            <a:endParaRPr lang="en-US" altLang="en-US" sz="1200">
              <a:solidFill>
                <a:schemeClr val="tx1"/>
              </a:solidFill>
              <a:latin typeface="Comic Sans MS" panose="030F0702030302020204" pitchFamily="66"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305AEE8B-CC8D-414C-9682-BB431A1F5762}"/>
              </a:ext>
            </a:extLst>
          </p:cNvPr>
          <p:cNvSpPr>
            <a:spLocks noGrp="1" noRot="1" noChangeAspect="1" noTextEdit="1"/>
          </p:cNvSpPr>
          <p:nvPr>
            <p:ph type="sldImg"/>
          </p:nvPr>
        </p:nvSpPr>
        <p:spPr>
          <a:ln/>
        </p:spPr>
      </p:sp>
      <p:sp>
        <p:nvSpPr>
          <p:cNvPr id="54275" name="Notes Placeholder 2">
            <a:extLst>
              <a:ext uri="{FF2B5EF4-FFF2-40B4-BE49-F238E27FC236}">
                <a16:creationId xmlns:a16="http://schemas.microsoft.com/office/drawing/2014/main" id="{69E529FE-2606-40BD-B44D-64A70CBA8180}"/>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med" len="lg"/>
              </a14:hiddenLine>
            </a:ext>
          </a:extLst>
        </p:spPr>
        <p:txBody>
          <a:bodyPr/>
          <a:lstStyle/>
          <a:p>
            <a:r>
              <a:rPr lang="en-US" altLang="en-US">
                <a:latin typeface="Arial" panose="020B0604020202020204" pitchFamily="34" charset="0"/>
              </a:rPr>
              <a:t>Label Figure 2-2 </a:t>
            </a:r>
          </a:p>
          <a:p>
            <a:r>
              <a:rPr lang="en-US" altLang="en-US">
                <a:latin typeface="Arial" panose="020B0604020202020204" pitchFamily="34" charset="0"/>
              </a:rPr>
              <a:t>Lifting buoyance table - Table 2-1</a:t>
            </a:r>
          </a:p>
          <a:p>
            <a:r>
              <a:rPr lang="en-US" altLang="en-US">
                <a:latin typeface="Arial" panose="020B0604020202020204" pitchFamily="34" charset="0"/>
              </a:rPr>
              <a:t>Turn face-up paragraph 15</a:t>
            </a:r>
          </a:p>
          <a:p>
            <a:r>
              <a:rPr lang="en-US" altLang="en-US">
                <a:latin typeface="Arial" panose="020B0604020202020204" pitchFamily="34" charset="0"/>
              </a:rPr>
              <a:t>Off shore PFD para 10-15</a:t>
            </a:r>
          </a:p>
          <a:p>
            <a:r>
              <a:rPr lang="en-US" altLang="en-US" b="1">
                <a:latin typeface="Arial" panose="020B0604020202020204" pitchFamily="34" charset="0"/>
              </a:rPr>
              <a:t>Classes of PFDs</a:t>
            </a:r>
          </a:p>
          <a:p>
            <a:r>
              <a:rPr lang="en-US" altLang="en-US">
                <a:latin typeface="Arial" panose="020B0604020202020204" pitchFamily="34" charset="0"/>
              </a:rPr>
              <a:t>The five types of PFDs fall into three classes</a:t>
            </a:r>
          </a:p>
          <a:p>
            <a:r>
              <a:rPr lang="en-US" altLang="en-US">
                <a:latin typeface="Arial" panose="020B0604020202020204" pitchFamily="34" charset="0"/>
              </a:rPr>
              <a:t>based on their method of buoyancy:</a:t>
            </a:r>
          </a:p>
          <a:p>
            <a:r>
              <a:rPr lang="en-US" altLang="en-US" b="1">
                <a:latin typeface="Arial" panose="020B0604020202020204" pitchFamily="34" charset="0"/>
              </a:rPr>
              <a:t>1. Inherently buoyant</a:t>
            </a:r>
          </a:p>
          <a:p>
            <a:r>
              <a:rPr lang="en-US" altLang="en-US" b="1">
                <a:latin typeface="Arial" panose="020B0604020202020204" pitchFamily="34" charset="0"/>
              </a:rPr>
              <a:t>2. Inflatable</a:t>
            </a:r>
          </a:p>
          <a:p>
            <a:r>
              <a:rPr lang="en-US" altLang="en-US" b="1">
                <a:latin typeface="Arial" panose="020B0604020202020204" pitchFamily="34" charset="0"/>
              </a:rPr>
              <a:t>3. Hybrid inflatable</a:t>
            </a:r>
          </a:p>
          <a:p>
            <a:r>
              <a:rPr lang="en-US" altLang="en-US">
                <a:latin typeface="Arial" panose="020B0604020202020204" pitchFamily="34" charset="0"/>
              </a:rPr>
              <a:t>The buoyancy of a PFD, rated in pounds, is what keeps you afloat. Your weight is not the only factor in finding out how much “extra lift” you need in the water. Body fat, lung size, clothing, and whether the water is calm or rough all play a part in staying afloat. In general, the more physically fit you are, the more “lift” you need since muscle is heavier than body fat.</a:t>
            </a:r>
          </a:p>
          <a:p>
            <a:endParaRPr lang="en-US" altLang="en-US">
              <a:latin typeface="Arial" panose="020B0604020202020204" pitchFamily="34" charset="0"/>
            </a:endParaRPr>
          </a:p>
        </p:txBody>
      </p:sp>
      <p:sp>
        <p:nvSpPr>
          <p:cNvPr id="54276" name="Slide Number Placeholder 3">
            <a:extLst>
              <a:ext uri="{FF2B5EF4-FFF2-40B4-BE49-F238E27FC236}">
                <a16:creationId xmlns:a16="http://schemas.microsoft.com/office/drawing/2014/main" id="{D8ADA312-E3EF-45DC-8C78-6A919EEDCD8A}"/>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type="none" w="med" len="lg"/>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DA619B3-E03B-446F-A619-492577C99F75}" type="slidenum">
              <a:rPr lang="en-US" altLang="en-US" smtClean="0">
                <a:latin typeface="Comic Sans MS" panose="030F0702030302020204" pitchFamily="66" charset="0"/>
              </a:rPr>
              <a:pPr>
                <a:spcBef>
                  <a:spcPct val="0"/>
                </a:spcBef>
              </a:pPr>
              <a:t>19</a:t>
            </a:fld>
            <a:endParaRPr lang="en-US" altLang="en-US">
              <a:latin typeface="Comic Sans MS" panose="030F0702030302020204" pitchFamily="66"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40E4F8-13A8-4A0C-9760-5BA39FEF1785}" type="slidenum">
              <a:rPr lang="en-US" smtClean="0"/>
              <a:t>2</a:t>
            </a:fld>
            <a:endParaRPr lang="en-US"/>
          </a:p>
        </p:txBody>
      </p:sp>
    </p:spTree>
    <p:extLst>
      <p:ext uri="{BB962C8B-B14F-4D97-AF65-F5344CB8AC3E}">
        <p14:creationId xmlns:p14="http://schemas.microsoft.com/office/powerpoint/2010/main" val="21645150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E3185916-C32B-43C9-8478-9BD85FD5DA75}"/>
              </a:ext>
            </a:extLst>
          </p:cNvPr>
          <p:cNvSpPr>
            <a:spLocks noGrp="1" noRot="1" noChangeAspect="1" noTextEdit="1"/>
          </p:cNvSpPr>
          <p:nvPr>
            <p:ph type="sldImg"/>
          </p:nvPr>
        </p:nvSpPr>
        <p:spPr>
          <a:ln/>
        </p:spPr>
      </p:sp>
      <p:sp>
        <p:nvSpPr>
          <p:cNvPr id="56323" name="Notes Placeholder 2">
            <a:extLst>
              <a:ext uri="{FF2B5EF4-FFF2-40B4-BE49-F238E27FC236}">
                <a16:creationId xmlns:a16="http://schemas.microsoft.com/office/drawing/2014/main" id="{8A4EBCB2-F992-4628-81D6-986077A5D035}"/>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med" len="lg"/>
              </a14:hiddenLine>
            </a:ext>
          </a:extLst>
        </p:spPr>
        <p:txBody>
          <a:bodyPr/>
          <a:lstStyle/>
          <a:p>
            <a:r>
              <a:rPr lang="en-US" altLang="en-US">
                <a:latin typeface="Arial" panose="020B0604020202020204" pitchFamily="34" charset="0"/>
              </a:rPr>
              <a:t>Paragraphs 16-20</a:t>
            </a:r>
          </a:p>
          <a:p>
            <a:endParaRPr lang="en-US" altLang="en-US">
              <a:latin typeface="Arial" panose="020B0604020202020204" pitchFamily="34" charset="0"/>
            </a:endParaRPr>
          </a:p>
          <a:p>
            <a:r>
              <a:rPr lang="en-US" altLang="en-US">
                <a:latin typeface="Arial" panose="020B0604020202020204" pitchFamily="34" charset="0"/>
              </a:rPr>
              <a:t>Lift capacity Table 2-1</a:t>
            </a:r>
          </a:p>
        </p:txBody>
      </p:sp>
      <p:sp>
        <p:nvSpPr>
          <p:cNvPr id="56324" name="Slide Number Placeholder 3">
            <a:extLst>
              <a:ext uri="{FF2B5EF4-FFF2-40B4-BE49-F238E27FC236}">
                <a16:creationId xmlns:a16="http://schemas.microsoft.com/office/drawing/2014/main" id="{AC14AE03-CB8C-4AEF-B040-D03B3832B5C2}"/>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type="none" w="med" len="lg"/>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9528D77-90A0-45B7-8ED4-8F4CBC4AC01F}" type="slidenum">
              <a:rPr lang="en-US" altLang="en-US" smtClean="0">
                <a:latin typeface="Comic Sans MS" panose="030F0702030302020204" pitchFamily="66" charset="0"/>
              </a:rPr>
              <a:pPr>
                <a:spcBef>
                  <a:spcPct val="0"/>
                </a:spcBef>
              </a:pPr>
              <a:t>20</a:t>
            </a:fld>
            <a:endParaRPr lang="en-US" altLang="en-US">
              <a:latin typeface="Comic Sans MS" panose="030F0702030302020204" pitchFamily="66"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9E5EE572-DA9E-497B-831D-EADADFEAE175}"/>
              </a:ext>
            </a:extLst>
          </p:cNvPr>
          <p:cNvSpPr>
            <a:spLocks noGrp="1" noRot="1" noChangeAspect="1" noTextEdit="1"/>
          </p:cNvSpPr>
          <p:nvPr>
            <p:ph type="sldImg"/>
          </p:nvPr>
        </p:nvSpPr>
        <p:spPr>
          <a:ln/>
        </p:spPr>
      </p:sp>
      <p:sp>
        <p:nvSpPr>
          <p:cNvPr id="58371" name="Notes Placeholder 2">
            <a:extLst>
              <a:ext uri="{FF2B5EF4-FFF2-40B4-BE49-F238E27FC236}">
                <a16:creationId xmlns:a16="http://schemas.microsoft.com/office/drawing/2014/main" id="{B384DFD2-2C11-44B5-8EA8-0F0CEDF4B3E4}"/>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med" len="lg"/>
              </a14:hiddenLine>
            </a:ext>
          </a:extLst>
        </p:spPr>
        <p:txBody>
          <a:bodyPr/>
          <a:lstStyle/>
          <a:p>
            <a:r>
              <a:rPr lang="en-US" altLang="en-US">
                <a:latin typeface="Arial" panose="020B0604020202020204" pitchFamily="34" charset="0"/>
              </a:rPr>
              <a:t>Para 21-25</a:t>
            </a:r>
          </a:p>
          <a:p>
            <a:endParaRPr lang="en-US" altLang="en-US">
              <a:latin typeface="Arial" panose="020B0604020202020204" pitchFamily="34" charset="0"/>
            </a:endParaRPr>
          </a:p>
          <a:p>
            <a:r>
              <a:rPr lang="en-US" altLang="en-US" b="1">
                <a:latin typeface="Arial" panose="020B0604020202020204" pitchFamily="34" charset="0"/>
              </a:rPr>
              <a:t>EMPHASIZE THE FACT THAT THIS TYPE OF FLOTATION DEVICE WITH NEAR EQUAL AMOUNT OF MATERIAL IN FRONT AND BACK DOES NOT NECESSARILY TURN AN UNCONSCIOUS WEARER FACE UP.</a:t>
            </a:r>
          </a:p>
          <a:p>
            <a:endParaRPr lang="en-US" altLang="en-US">
              <a:latin typeface="Arial" panose="020B0604020202020204" pitchFamily="34" charset="0"/>
            </a:endParaRPr>
          </a:p>
          <a:p>
            <a:r>
              <a:rPr lang="en-US" altLang="en-US">
                <a:latin typeface="Arial" panose="020B0604020202020204" pitchFamily="34" charset="0"/>
              </a:rPr>
              <a:t>Figure 2-3 and Sidebar</a:t>
            </a:r>
          </a:p>
          <a:p>
            <a:endParaRPr lang="en-US" altLang="en-US">
              <a:latin typeface="Arial" panose="020B0604020202020204" pitchFamily="34" charset="0"/>
            </a:endParaRPr>
          </a:p>
          <a:p>
            <a:r>
              <a:rPr lang="en-US" altLang="en-US">
                <a:latin typeface="Arial" panose="020B0604020202020204" pitchFamily="34" charset="0"/>
              </a:rPr>
              <a:t>Discuss impact rated is stated on the label to the speed tested.  </a:t>
            </a:r>
          </a:p>
        </p:txBody>
      </p:sp>
      <p:sp>
        <p:nvSpPr>
          <p:cNvPr id="58372" name="Slide Number Placeholder 3">
            <a:extLst>
              <a:ext uri="{FF2B5EF4-FFF2-40B4-BE49-F238E27FC236}">
                <a16:creationId xmlns:a16="http://schemas.microsoft.com/office/drawing/2014/main" id="{6897177A-FA17-4B72-B53E-B746BCE15B22}"/>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type="none" w="med" len="lg"/>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6D91592-C61C-4DE2-BC4F-9157B69736DA}" type="slidenum">
              <a:rPr lang="en-US" altLang="en-US" smtClean="0">
                <a:latin typeface="Comic Sans MS" panose="030F0702030302020204" pitchFamily="66" charset="0"/>
              </a:rPr>
              <a:pPr>
                <a:spcBef>
                  <a:spcPct val="0"/>
                </a:spcBef>
              </a:pPr>
              <a:t>21</a:t>
            </a:fld>
            <a:endParaRPr lang="en-US" altLang="en-US">
              <a:latin typeface="Comic Sans MS" panose="030F0702030302020204" pitchFamily="66"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C8BD8623-BC07-4E95-AEC2-7265C7103FDF}"/>
              </a:ext>
            </a:extLst>
          </p:cNvPr>
          <p:cNvSpPr>
            <a:spLocks noGrp="1" noRot="1" noChangeAspect="1" noTextEdit="1"/>
          </p:cNvSpPr>
          <p:nvPr>
            <p:ph type="sldImg"/>
          </p:nvPr>
        </p:nvSpPr>
        <p:spPr>
          <a:ln/>
        </p:spPr>
      </p:sp>
      <p:sp>
        <p:nvSpPr>
          <p:cNvPr id="60419" name="Notes Placeholder 2">
            <a:extLst>
              <a:ext uri="{FF2B5EF4-FFF2-40B4-BE49-F238E27FC236}">
                <a16:creationId xmlns:a16="http://schemas.microsoft.com/office/drawing/2014/main" id="{382CFB34-AC2A-4035-903F-C3243A5DE99D}"/>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med" len="lg"/>
              </a14:hiddenLine>
            </a:ext>
          </a:extLst>
        </p:spPr>
        <p:txBody>
          <a:bodyPr/>
          <a:lstStyle/>
          <a:p>
            <a:r>
              <a:rPr lang="en-US" altLang="en-US">
                <a:latin typeface="Arial" panose="020B0604020202020204" pitchFamily="34" charset="0"/>
              </a:rPr>
              <a:t>Para 26-30</a:t>
            </a:r>
          </a:p>
          <a:p>
            <a:r>
              <a:rPr lang="en-US" altLang="en-US">
                <a:latin typeface="Arial" panose="020B0604020202020204" pitchFamily="34" charset="0"/>
              </a:rPr>
              <a:t>Thrown to person overboard</a:t>
            </a:r>
          </a:p>
          <a:p>
            <a:endParaRPr lang="en-US" altLang="en-US">
              <a:latin typeface="Arial" panose="020B0604020202020204" pitchFamily="34" charset="0"/>
            </a:endParaRPr>
          </a:p>
          <a:p>
            <a:r>
              <a:rPr lang="en-US" altLang="en-US">
                <a:latin typeface="Arial" panose="020B0604020202020204" pitchFamily="34" charset="0"/>
              </a:rPr>
              <a:t>Any boat 16 feet or longer (except canoes and kayaks) must carry one throwable (Type IV)</a:t>
            </a:r>
          </a:p>
          <a:p>
            <a:endParaRPr lang="en-US" altLang="en-US">
              <a:latin typeface="Arial" panose="020B0604020202020204" pitchFamily="34" charset="0"/>
            </a:endParaRPr>
          </a:p>
          <a:p>
            <a:r>
              <a:rPr lang="en-US" altLang="en-US" b="1">
                <a:latin typeface="Arial" panose="020B0604020202020204" pitchFamily="34" charset="0"/>
              </a:rPr>
              <a:t>Suggest tying polypropylene line </a:t>
            </a:r>
            <a:r>
              <a:rPr lang="en-US" altLang="en-US">
                <a:latin typeface="Arial" panose="020B0604020202020204" pitchFamily="34" charset="0"/>
              </a:rPr>
              <a:t>to throwable device to assist in retrieving person who has fallen overboard.</a:t>
            </a:r>
          </a:p>
        </p:txBody>
      </p:sp>
      <p:sp>
        <p:nvSpPr>
          <p:cNvPr id="60420" name="Slide Number Placeholder 3">
            <a:extLst>
              <a:ext uri="{FF2B5EF4-FFF2-40B4-BE49-F238E27FC236}">
                <a16:creationId xmlns:a16="http://schemas.microsoft.com/office/drawing/2014/main" id="{3298D882-4E21-4684-9A50-994F0939B9D4}"/>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type="none" w="med" len="lg"/>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DF42323-F8D8-4ED5-9592-1F4D4F547396}" type="slidenum">
              <a:rPr lang="en-US" altLang="en-US" smtClean="0">
                <a:latin typeface="Comic Sans MS" panose="030F0702030302020204" pitchFamily="66" charset="0"/>
              </a:rPr>
              <a:pPr>
                <a:spcBef>
                  <a:spcPct val="0"/>
                </a:spcBef>
              </a:pPr>
              <a:t>22</a:t>
            </a:fld>
            <a:endParaRPr lang="en-US" altLang="en-US">
              <a:latin typeface="Comic Sans MS" panose="030F0702030302020204" pitchFamily="66"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6B5706F3-4B8E-491B-9352-7E727F88C704}"/>
              </a:ext>
            </a:extLst>
          </p:cNvPr>
          <p:cNvSpPr>
            <a:spLocks noGrp="1" noRot="1" noChangeAspect="1" noTextEdit="1"/>
          </p:cNvSpPr>
          <p:nvPr>
            <p:ph type="sldImg"/>
          </p:nvPr>
        </p:nvSpPr>
        <p:spPr>
          <a:ln/>
        </p:spPr>
      </p:sp>
      <p:sp>
        <p:nvSpPr>
          <p:cNvPr id="62467" name="Notes Placeholder 2">
            <a:extLst>
              <a:ext uri="{FF2B5EF4-FFF2-40B4-BE49-F238E27FC236}">
                <a16:creationId xmlns:a16="http://schemas.microsoft.com/office/drawing/2014/main" id="{00E1A30D-F077-4CE4-A17C-56471D30FB7E}"/>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med" len="lg"/>
              </a14:hiddenLine>
            </a:ext>
          </a:extLst>
        </p:spPr>
        <p:txBody>
          <a:bodyPr/>
          <a:lstStyle/>
          <a:p>
            <a:r>
              <a:rPr lang="en-US" altLang="en-US" b="1">
                <a:latin typeface="Arial" panose="020B0604020202020204" pitchFamily="34" charset="0"/>
              </a:rPr>
              <a:t>Para 31-41  Table 2-1 for lift capacities.</a:t>
            </a:r>
          </a:p>
          <a:p>
            <a:endParaRPr lang="en-US" altLang="en-US" b="1">
              <a:latin typeface="Arial" panose="020B0604020202020204" pitchFamily="34" charset="0"/>
            </a:endParaRPr>
          </a:p>
          <a:p>
            <a:r>
              <a:rPr lang="en-US" altLang="en-US" b="1">
                <a:latin typeface="Arial" panose="020B0604020202020204" pitchFamily="34" charset="0"/>
              </a:rPr>
              <a:t>Inflatable PFDs</a:t>
            </a:r>
          </a:p>
          <a:p>
            <a:r>
              <a:rPr lang="en-US" altLang="en-US">
                <a:latin typeface="Arial" panose="020B0604020202020204" pitchFamily="34" charset="0"/>
              </a:rPr>
              <a:t>They may be inflated orally or with CO2, depending on the style.  If  the CO2 cartridge is used to inflate the life jacket, the CO2 bottle must be replaced to re-arm the life jacket for use. Always check the CO2 bottle integrity before boating.</a:t>
            </a:r>
          </a:p>
          <a:p>
            <a:endParaRPr lang="en-US" altLang="en-US">
              <a:latin typeface="Arial" panose="020B0604020202020204" pitchFamily="34" charset="0"/>
            </a:endParaRPr>
          </a:p>
          <a:p>
            <a:r>
              <a:rPr lang="en-US" altLang="en-US">
                <a:latin typeface="Arial" panose="020B0604020202020204" pitchFamily="34" charset="0"/>
              </a:rPr>
              <a:t>Inflatable PFDs must have a full cylinder, and all status indicators on the inflator must be green, or the device is NOT serviceable and does NOT satisfy the requirement to carry PFDs.</a:t>
            </a:r>
          </a:p>
          <a:p>
            <a:endParaRPr lang="en-US" altLang="en-US">
              <a:latin typeface="Arial" panose="020B0604020202020204" pitchFamily="34" charset="0"/>
            </a:endParaRPr>
          </a:p>
          <a:p>
            <a:r>
              <a:rPr lang="en-US" altLang="en-US">
                <a:latin typeface="Arial" panose="020B0604020202020204" pitchFamily="34" charset="0"/>
              </a:rPr>
              <a:t>Coast Guard approved inflatable PFD’s are authorized for use on recreational boats by persons at least 16 years of age.</a:t>
            </a:r>
          </a:p>
        </p:txBody>
      </p:sp>
      <p:sp>
        <p:nvSpPr>
          <p:cNvPr id="62468" name="Slide Number Placeholder 3">
            <a:extLst>
              <a:ext uri="{FF2B5EF4-FFF2-40B4-BE49-F238E27FC236}">
                <a16:creationId xmlns:a16="http://schemas.microsoft.com/office/drawing/2014/main" id="{756282ED-C049-4EC0-A8BC-327BD8D01321}"/>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type="none" w="med" len="lg"/>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CEC167F-7BC9-437B-AC05-059A938611B6}" type="slidenum">
              <a:rPr lang="en-US" altLang="en-US" smtClean="0">
                <a:latin typeface="Comic Sans MS" panose="030F0702030302020204" pitchFamily="66" charset="0"/>
              </a:rPr>
              <a:pPr>
                <a:spcBef>
                  <a:spcPct val="0"/>
                </a:spcBef>
              </a:pPr>
              <a:t>23</a:t>
            </a:fld>
            <a:endParaRPr lang="en-US" altLang="en-US">
              <a:latin typeface="Comic Sans MS" panose="030F0702030302020204" pitchFamily="66"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727D7D9B-6A2A-49B3-B026-80AC1E88E7DE}"/>
              </a:ext>
            </a:extLst>
          </p:cNvPr>
          <p:cNvSpPr>
            <a:spLocks noGrp="1" noRot="1" noChangeAspect="1" noTextEdit="1"/>
          </p:cNvSpPr>
          <p:nvPr>
            <p:ph type="sldImg"/>
          </p:nvPr>
        </p:nvSpPr>
        <p:spPr>
          <a:ln/>
        </p:spPr>
      </p:sp>
      <p:sp>
        <p:nvSpPr>
          <p:cNvPr id="64515" name="Notes Placeholder 2">
            <a:extLst>
              <a:ext uri="{FF2B5EF4-FFF2-40B4-BE49-F238E27FC236}">
                <a16:creationId xmlns:a16="http://schemas.microsoft.com/office/drawing/2014/main" id="{78021443-C500-4525-AE4C-AA46BB772B83}"/>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med" len="lg"/>
              </a14:hiddenLine>
            </a:ext>
          </a:extLst>
        </p:spPr>
        <p:txBody>
          <a:bodyPr/>
          <a:lstStyle/>
          <a:p>
            <a:r>
              <a:rPr lang="en-US" altLang="en-US">
                <a:latin typeface="Arial" panose="020B0604020202020204" pitchFamily="34" charset="0"/>
              </a:rPr>
              <a:t>Para 31-41</a:t>
            </a:r>
          </a:p>
          <a:p>
            <a:r>
              <a:rPr lang="en-US" altLang="en-US" b="1">
                <a:latin typeface="Arial" panose="020B0604020202020204" pitchFamily="34" charset="0"/>
              </a:rPr>
              <a:t>The auto-inflation feature is great – you may be unconscious and it will still inflate.  The inflation mechanism is well protected from rain and spray; it requires submersion to activate. </a:t>
            </a:r>
          </a:p>
        </p:txBody>
      </p:sp>
      <p:sp>
        <p:nvSpPr>
          <p:cNvPr id="64516" name="Slide Number Placeholder 3">
            <a:extLst>
              <a:ext uri="{FF2B5EF4-FFF2-40B4-BE49-F238E27FC236}">
                <a16:creationId xmlns:a16="http://schemas.microsoft.com/office/drawing/2014/main" id="{29E473D3-FABA-4267-9F93-FB195555A032}"/>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type="none" w="med" len="lg"/>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EDDAE55-A7A7-478B-BB75-8D0A3D34FE09}" type="slidenum">
              <a:rPr lang="en-US" altLang="en-US" smtClean="0">
                <a:latin typeface="Comic Sans MS" panose="030F0702030302020204" pitchFamily="66" charset="0"/>
              </a:rPr>
              <a:pPr>
                <a:spcBef>
                  <a:spcPct val="0"/>
                </a:spcBef>
              </a:pPr>
              <a:t>24</a:t>
            </a:fld>
            <a:endParaRPr lang="en-US" altLang="en-US">
              <a:latin typeface="Comic Sans MS" panose="030F0702030302020204" pitchFamily="66"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5A0D0727-B45C-43EF-AF08-26391532881F}"/>
              </a:ext>
            </a:extLst>
          </p:cNvPr>
          <p:cNvSpPr>
            <a:spLocks noGrp="1" noRot="1" noChangeAspect="1" noTextEdit="1"/>
          </p:cNvSpPr>
          <p:nvPr>
            <p:ph type="sldImg"/>
          </p:nvPr>
        </p:nvSpPr>
        <p:spPr>
          <a:ln/>
        </p:spPr>
      </p:sp>
      <p:sp>
        <p:nvSpPr>
          <p:cNvPr id="66563" name="Notes Placeholder 2">
            <a:extLst>
              <a:ext uri="{FF2B5EF4-FFF2-40B4-BE49-F238E27FC236}">
                <a16:creationId xmlns:a16="http://schemas.microsoft.com/office/drawing/2014/main" id="{0A0143FD-A943-4DB7-9B64-1A56AF7500A1}"/>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med" len="lg"/>
              </a14:hiddenLine>
            </a:ext>
          </a:extLst>
        </p:spPr>
        <p:txBody>
          <a:bodyPr/>
          <a:lstStyle/>
          <a:p>
            <a:r>
              <a:rPr lang="en-US" altLang="en-US" b="1">
                <a:latin typeface="Arial" panose="020B0604020202020204" pitchFamily="34" charset="0"/>
              </a:rPr>
              <a:t>Child PFD Requirements</a:t>
            </a:r>
          </a:p>
          <a:p>
            <a:r>
              <a:rPr lang="en-US" altLang="en-US">
                <a:latin typeface="Arial" panose="020B0604020202020204" pitchFamily="34" charset="0"/>
              </a:rPr>
              <a:t>In addition to Federal requirements, states require</a:t>
            </a:r>
          </a:p>
          <a:p>
            <a:r>
              <a:rPr lang="en-US" altLang="en-US">
                <a:latin typeface="Arial" panose="020B0604020202020204" pitchFamily="34" charset="0"/>
              </a:rPr>
              <a:t>that children wear PFDs, and some state requirements</a:t>
            </a:r>
          </a:p>
          <a:p>
            <a:r>
              <a:rPr lang="en-US" altLang="en-US">
                <a:latin typeface="Arial" panose="020B0604020202020204" pitchFamily="34" charset="0"/>
              </a:rPr>
              <a:t>supersede the Federal requirements. The requirements:</a:t>
            </a:r>
          </a:p>
          <a:p>
            <a:r>
              <a:rPr lang="en-US" altLang="en-US" b="1">
                <a:latin typeface="Arial" panose="020B0604020202020204" pitchFamily="34" charset="0"/>
              </a:rPr>
              <a:t>• Apply to children of specific ages</a:t>
            </a:r>
          </a:p>
          <a:p>
            <a:r>
              <a:rPr lang="en-US" altLang="en-US" b="1">
                <a:latin typeface="Arial" panose="020B0604020202020204" pitchFamily="34" charset="0"/>
              </a:rPr>
              <a:t>• Apply to certain sizes of boats</a:t>
            </a:r>
          </a:p>
          <a:p>
            <a:r>
              <a:rPr lang="en-US" altLang="en-US" b="1">
                <a:latin typeface="Arial" panose="020B0604020202020204" pitchFamily="34" charset="0"/>
              </a:rPr>
              <a:t>• Apply to specific boating operations</a:t>
            </a:r>
          </a:p>
          <a:p>
            <a:endParaRPr lang="en-US" altLang="en-US">
              <a:latin typeface="Arial" panose="020B0604020202020204" pitchFamily="34" charset="0"/>
            </a:endParaRPr>
          </a:p>
        </p:txBody>
      </p:sp>
      <p:sp>
        <p:nvSpPr>
          <p:cNvPr id="66564" name="Slide Number Placeholder 3">
            <a:extLst>
              <a:ext uri="{FF2B5EF4-FFF2-40B4-BE49-F238E27FC236}">
                <a16:creationId xmlns:a16="http://schemas.microsoft.com/office/drawing/2014/main" id="{A5D3AE10-697B-4045-975C-5F3D3B822DA5}"/>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type="none" w="med" len="lg"/>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7715118-8694-4BD7-903C-D138036A7F14}" type="slidenum">
              <a:rPr lang="en-US" altLang="en-US" smtClean="0">
                <a:latin typeface="Comic Sans MS" panose="030F0702030302020204" pitchFamily="66" charset="0"/>
              </a:rPr>
              <a:pPr>
                <a:spcBef>
                  <a:spcPct val="0"/>
                </a:spcBef>
              </a:pPr>
              <a:t>25</a:t>
            </a:fld>
            <a:endParaRPr lang="en-US" altLang="en-US">
              <a:latin typeface="Comic Sans MS" panose="030F0702030302020204" pitchFamily="66"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311672C3-5F31-4B15-B168-1A5C0AD0C007}"/>
              </a:ext>
            </a:extLst>
          </p:cNvPr>
          <p:cNvSpPr>
            <a:spLocks noGrp="1" noRot="1" noChangeAspect="1" noTextEdit="1"/>
          </p:cNvSpPr>
          <p:nvPr>
            <p:ph type="sldImg"/>
          </p:nvPr>
        </p:nvSpPr>
        <p:spPr>
          <a:ln/>
        </p:spPr>
      </p:sp>
      <p:sp>
        <p:nvSpPr>
          <p:cNvPr id="68611" name="Notes Placeholder 2">
            <a:extLst>
              <a:ext uri="{FF2B5EF4-FFF2-40B4-BE49-F238E27FC236}">
                <a16:creationId xmlns:a16="http://schemas.microsoft.com/office/drawing/2014/main" id="{71934DF2-5C13-41C9-ADBF-903DAA103307}"/>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med" len="lg"/>
              </a14:hiddenLine>
            </a:ext>
          </a:extLst>
        </p:spPr>
        <p:txBody>
          <a:bodyPr/>
          <a:lstStyle/>
          <a:p>
            <a:r>
              <a:rPr lang="en-US" altLang="en-US">
                <a:latin typeface="Arial" panose="020B0604020202020204" pitchFamily="34" charset="0"/>
              </a:rPr>
              <a:t>Paragraph 63-82</a:t>
            </a:r>
          </a:p>
          <a:p>
            <a:endParaRPr lang="en-US" altLang="en-US">
              <a:latin typeface="Arial" panose="020B0604020202020204" pitchFamily="34" charset="0"/>
            </a:endParaRPr>
          </a:p>
          <a:p>
            <a:r>
              <a:rPr lang="en-US" altLang="en-US">
                <a:latin typeface="Arial" panose="020B0604020202020204" pitchFamily="34" charset="0"/>
              </a:rPr>
              <a:t>A life jacket with a rip or tear is NOT SERVICEABLE.  Replace it.</a:t>
            </a:r>
          </a:p>
          <a:p>
            <a:r>
              <a:rPr lang="en-US" altLang="en-US">
                <a:latin typeface="Arial" panose="020B0604020202020204" pitchFamily="34" charset="0"/>
              </a:rPr>
              <a:t> </a:t>
            </a:r>
          </a:p>
          <a:p>
            <a:r>
              <a:rPr lang="en-US" altLang="en-US" b="1">
                <a:latin typeface="Arial" panose="020B0604020202020204" pitchFamily="34" charset="0"/>
              </a:rPr>
              <a:t>Emphasize the difficulty of putting on a life jacket while in the water because the life jacket is very buoyant.</a:t>
            </a:r>
          </a:p>
          <a:p>
            <a:endParaRPr lang="en-US" altLang="en-US" b="1">
              <a:latin typeface="Arial" panose="020B0604020202020204" pitchFamily="34" charset="0"/>
            </a:endParaRPr>
          </a:p>
        </p:txBody>
      </p:sp>
      <p:sp>
        <p:nvSpPr>
          <p:cNvPr id="68612" name="Slide Number Placeholder 3">
            <a:extLst>
              <a:ext uri="{FF2B5EF4-FFF2-40B4-BE49-F238E27FC236}">
                <a16:creationId xmlns:a16="http://schemas.microsoft.com/office/drawing/2014/main" id="{64DF1E65-E9BC-4BAF-9768-5FC0FB76B43D}"/>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type="none" w="med" len="lg"/>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2FC46EA-780A-4F2B-AEC7-725776925046}" type="slidenum">
              <a:rPr lang="en-US" altLang="en-US" smtClean="0">
                <a:latin typeface="Comic Sans MS" panose="030F0702030302020204" pitchFamily="66" charset="0"/>
              </a:rPr>
              <a:pPr>
                <a:spcBef>
                  <a:spcPct val="0"/>
                </a:spcBef>
              </a:pPr>
              <a:t>26</a:t>
            </a:fld>
            <a:endParaRPr lang="en-US" altLang="en-US">
              <a:latin typeface="Comic Sans MS" panose="030F0702030302020204" pitchFamily="66"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40E4F8-13A8-4A0C-9760-5BA39FEF1785}" type="slidenum">
              <a:rPr lang="en-US" smtClean="0"/>
              <a:t>27</a:t>
            </a:fld>
            <a:endParaRPr lang="en-US"/>
          </a:p>
        </p:txBody>
      </p:sp>
    </p:spTree>
    <p:extLst>
      <p:ext uri="{BB962C8B-B14F-4D97-AF65-F5344CB8AC3E}">
        <p14:creationId xmlns:p14="http://schemas.microsoft.com/office/powerpoint/2010/main" val="2673641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40E4F8-13A8-4A0C-9760-5BA39FEF1785}" type="slidenum">
              <a:rPr lang="en-US" smtClean="0"/>
              <a:t>3</a:t>
            </a:fld>
            <a:endParaRPr lang="en-US"/>
          </a:p>
        </p:txBody>
      </p:sp>
    </p:spTree>
    <p:extLst>
      <p:ext uri="{BB962C8B-B14F-4D97-AF65-F5344CB8AC3E}">
        <p14:creationId xmlns:p14="http://schemas.microsoft.com/office/powerpoint/2010/main" val="3888495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40E4F8-13A8-4A0C-9760-5BA39FEF1785}" type="slidenum">
              <a:rPr lang="en-US" smtClean="0"/>
              <a:t>4</a:t>
            </a:fld>
            <a:endParaRPr lang="en-US"/>
          </a:p>
        </p:txBody>
      </p:sp>
    </p:spTree>
    <p:extLst>
      <p:ext uri="{BB962C8B-B14F-4D97-AF65-F5344CB8AC3E}">
        <p14:creationId xmlns:p14="http://schemas.microsoft.com/office/powerpoint/2010/main" val="3285535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40E4F8-13A8-4A0C-9760-5BA39FEF1785}" type="slidenum">
              <a:rPr lang="en-US" smtClean="0"/>
              <a:t>5</a:t>
            </a:fld>
            <a:endParaRPr lang="en-US"/>
          </a:p>
        </p:txBody>
      </p:sp>
    </p:spTree>
    <p:extLst>
      <p:ext uri="{BB962C8B-B14F-4D97-AF65-F5344CB8AC3E}">
        <p14:creationId xmlns:p14="http://schemas.microsoft.com/office/powerpoint/2010/main" val="3707004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40E4F8-13A8-4A0C-9760-5BA39FEF1785}" type="slidenum">
              <a:rPr lang="en-US" smtClean="0"/>
              <a:t>6</a:t>
            </a:fld>
            <a:endParaRPr lang="en-US"/>
          </a:p>
        </p:txBody>
      </p:sp>
    </p:spTree>
    <p:extLst>
      <p:ext uri="{BB962C8B-B14F-4D97-AF65-F5344CB8AC3E}">
        <p14:creationId xmlns:p14="http://schemas.microsoft.com/office/powerpoint/2010/main" val="3993611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40E4F8-13A8-4A0C-9760-5BA39FEF1785}" type="slidenum">
              <a:rPr lang="en-US" smtClean="0"/>
              <a:t>7</a:t>
            </a:fld>
            <a:endParaRPr lang="en-US"/>
          </a:p>
        </p:txBody>
      </p:sp>
    </p:spTree>
    <p:extLst>
      <p:ext uri="{BB962C8B-B14F-4D97-AF65-F5344CB8AC3E}">
        <p14:creationId xmlns:p14="http://schemas.microsoft.com/office/powerpoint/2010/main" val="730901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40E4F8-13A8-4A0C-9760-5BA39FEF1785}" type="slidenum">
              <a:rPr lang="en-US" smtClean="0"/>
              <a:t>8</a:t>
            </a:fld>
            <a:endParaRPr lang="en-US"/>
          </a:p>
        </p:txBody>
      </p:sp>
    </p:spTree>
    <p:extLst>
      <p:ext uri="{BB962C8B-B14F-4D97-AF65-F5344CB8AC3E}">
        <p14:creationId xmlns:p14="http://schemas.microsoft.com/office/powerpoint/2010/main" val="3541263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40E4F8-13A8-4A0C-9760-5BA39FEF1785}" type="slidenum">
              <a:rPr lang="en-US" smtClean="0"/>
              <a:t>9</a:t>
            </a:fld>
            <a:endParaRPr lang="en-US"/>
          </a:p>
        </p:txBody>
      </p:sp>
    </p:spTree>
    <p:extLst>
      <p:ext uri="{BB962C8B-B14F-4D97-AF65-F5344CB8AC3E}">
        <p14:creationId xmlns:p14="http://schemas.microsoft.com/office/powerpoint/2010/main" val="1128877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C111B8A-158B-46DD-B38D-2E5D66C7BB97}" type="datetime1">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A3A1AE-4400-45D5-BEBA-47DAF39E9F2B}" type="slidenum">
              <a:rPr lang="en-US" smtClean="0"/>
              <a:t>‹#›</a:t>
            </a:fld>
            <a:endParaRPr lang="en-US"/>
          </a:p>
        </p:txBody>
      </p:sp>
    </p:spTree>
    <p:extLst>
      <p:ext uri="{BB962C8B-B14F-4D97-AF65-F5344CB8AC3E}">
        <p14:creationId xmlns:p14="http://schemas.microsoft.com/office/powerpoint/2010/main" val="72069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180F2E-055B-4767-AEB5-D64589288828}" type="datetime1">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A3A1AE-4400-45D5-BEBA-47DAF39E9F2B}" type="slidenum">
              <a:rPr lang="en-US" smtClean="0"/>
              <a:t>‹#›</a:t>
            </a:fld>
            <a:endParaRPr lang="en-US"/>
          </a:p>
        </p:txBody>
      </p:sp>
    </p:spTree>
    <p:extLst>
      <p:ext uri="{BB962C8B-B14F-4D97-AF65-F5344CB8AC3E}">
        <p14:creationId xmlns:p14="http://schemas.microsoft.com/office/powerpoint/2010/main" val="1564442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FB04F9-265D-400F-9195-D03B339989D5}" type="datetime1">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A3A1AE-4400-45D5-BEBA-47DAF39E9F2B}" type="slidenum">
              <a:rPr lang="en-US" smtClean="0"/>
              <a:t>‹#›</a:t>
            </a:fld>
            <a:endParaRPr lang="en-US"/>
          </a:p>
        </p:txBody>
      </p:sp>
    </p:spTree>
    <p:extLst>
      <p:ext uri="{BB962C8B-B14F-4D97-AF65-F5344CB8AC3E}">
        <p14:creationId xmlns:p14="http://schemas.microsoft.com/office/powerpoint/2010/main" val="912559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cSld name="1_Blank">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0F1340F-B94C-419A-BC8A-8FC8E163654D}"/>
              </a:ext>
            </a:extLst>
          </p:cNvPr>
          <p:cNvSpPr>
            <a:spLocks noChangeArrowheads="1"/>
          </p:cNvSpPr>
          <p:nvPr/>
        </p:nvSpPr>
        <p:spPr bwMode="auto">
          <a:xfrm>
            <a:off x="0" y="0"/>
            <a:ext cx="9144000" cy="1120775"/>
          </a:xfrm>
          <a:prstGeom prst="rect">
            <a:avLst/>
          </a:prstGeom>
          <a:gradFill rotWithShape="0">
            <a:gsLst>
              <a:gs pos="0">
                <a:schemeClr val="bg1"/>
              </a:gs>
              <a:gs pos="100000">
                <a:schemeClr val="bg1">
                  <a:gamma/>
                  <a:shade val="30196"/>
                  <a:invGamma/>
                </a:schemeClr>
              </a:gs>
            </a:gsLst>
            <a:path path="shape">
              <a:fillToRect l="50000" t="50000" r="50000" b="50000"/>
            </a:path>
          </a:gradFill>
          <a:ln w="50800">
            <a:noFill/>
            <a:miter lim="800000"/>
            <a:headEnd/>
            <a:tailEnd type="none" w="med" len="lg"/>
          </a:ln>
          <a:effectLst/>
        </p:spPr>
        <p:txBody>
          <a:bodyPr wrap="none" anchor="ctr"/>
          <a:lstStyle/>
          <a:p>
            <a:pPr algn="ctr" eaLnBrk="1" hangingPunct="1">
              <a:defRPr/>
            </a:pPr>
            <a:endParaRPr lang="en-US">
              <a:latin typeface="Arial" charset="0"/>
            </a:endParaRPr>
          </a:p>
        </p:txBody>
      </p:sp>
      <p:sp>
        <p:nvSpPr>
          <p:cNvPr id="5" name="Line 12">
            <a:extLst>
              <a:ext uri="{FF2B5EF4-FFF2-40B4-BE49-F238E27FC236}">
                <a16:creationId xmlns:a16="http://schemas.microsoft.com/office/drawing/2014/main" id="{C2A4B025-FAC9-4AB4-BD8F-A6B410E7609A}"/>
              </a:ext>
            </a:extLst>
          </p:cNvPr>
          <p:cNvSpPr>
            <a:spLocks noChangeShapeType="1"/>
          </p:cNvSpPr>
          <p:nvPr/>
        </p:nvSpPr>
        <p:spPr bwMode="auto">
          <a:xfrm rot="21540000">
            <a:off x="1168400" y="1042988"/>
            <a:ext cx="7840663" cy="130175"/>
          </a:xfrm>
          <a:prstGeom prst="line">
            <a:avLst/>
          </a:prstGeom>
          <a:noFill/>
          <a:ln w="31750">
            <a:solidFill>
              <a:schemeClr val="hlink"/>
            </a:solidFill>
            <a:round/>
            <a:headEnd/>
            <a:tailEnd type="none" w="med" len="lg"/>
          </a:ln>
          <a:extLst>
            <a:ext uri="{909E8E84-426E-40DD-AFC4-6F175D3DCCD1}">
              <a14:hiddenFill xmlns:a14="http://schemas.microsoft.com/office/drawing/2010/main">
                <a:noFill/>
              </a14:hiddenFill>
            </a:ext>
          </a:extLst>
        </p:spPr>
        <p:txBody>
          <a:bodyPr/>
          <a:lstStyle/>
          <a:p>
            <a:endParaRPr lang="en-US"/>
          </a:p>
        </p:txBody>
      </p:sp>
      <p:sp>
        <p:nvSpPr>
          <p:cNvPr id="6" name="Rectangle 14">
            <a:extLst>
              <a:ext uri="{FF2B5EF4-FFF2-40B4-BE49-F238E27FC236}">
                <a16:creationId xmlns:a16="http://schemas.microsoft.com/office/drawing/2014/main" id="{6D795973-77C1-4180-957A-F9A4D18B8AFF}"/>
              </a:ext>
            </a:extLst>
          </p:cNvPr>
          <p:cNvSpPr>
            <a:spLocks noChangeArrowheads="1"/>
          </p:cNvSpPr>
          <p:nvPr/>
        </p:nvSpPr>
        <p:spPr bwMode="auto">
          <a:xfrm>
            <a:off x="2514600" y="6424613"/>
            <a:ext cx="4279900" cy="427037"/>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algn="ctr" eaLnBrk="1" hangingPunct="1">
              <a:defRPr/>
            </a:pPr>
            <a:r>
              <a:rPr lang="en-US" sz="2200" b="0" i="1">
                <a:solidFill>
                  <a:srgbClr val="CCCCFF"/>
                </a:solidFill>
                <a:effectLst>
                  <a:outerShdw blurRad="38100" dist="38100" dir="2700000" algn="tl">
                    <a:srgbClr val="000000"/>
                  </a:outerShdw>
                </a:effectLst>
                <a:latin typeface="Times New Roman" pitchFamily="18" charset="0"/>
              </a:rPr>
              <a:t>Boating is fun… we’ll show you how</a:t>
            </a:r>
          </a:p>
        </p:txBody>
      </p:sp>
      <p:sp>
        <p:nvSpPr>
          <p:cNvPr id="7" name="Oval 6">
            <a:extLst>
              <a:ext uri="{FF2B5EF4-FFF2-40B4-BE49-F238E27FC236}">
                <a16:creationId xmlns:a16="http://schemas.microsoft.com/office/drawing/2014/main" id="{4F759BB1-A34C-42E8-AD89-66439106E155}"/>
              </a:ext>
            </a:extLst>
          </p:cNvPr>
          <p:cNvSpPr/>
          <p:nvPr/>
        </p:nvSpPr>
        <p:spPr bwMode="auto">
          <a:xfrm>
            <a:off x="-8463" y="2825"/>
            <a:ext cx="1405463" cy="1360310"/>
          </a:xfrm>
          <a:prstGeom prst="ellipse">
            <a:avLst/>
          </a:prstGeom>
          <a:gradFill flip="none" rotWithShape="1">
            <a:gsLst>
              <a:gs pos="64000">
                <a:srgbClr val="00007E"/>
              </a:gs>
              <a:gs pos="50000">
                <a:schemeClr val="accent3">
                  <a:lumMod val="25000"/>
                  <a:shade val="67500"/>
                  <a:satMod val="115000"/>
                </a:schemeClr>
              </a:gs>
              <a:gs pos="37000">
                <a:srgbClr val="000046"/>
              </a:gs>
            </a:gsLst>
            <a:path path="circle">
              <a:fillToRect l="50000" t="50000" r="50000" b="50000"/>
            </a:path>
            <a:tileRect/>
          </a:gradFill>
          <a:ln w="50800" cap="flat" cmpd="sng" algn="ctr">
            <a:noFill/>
            <a:prstDash val="solid"/>
            <a:round/>
            <a:headEnd type="none" w="med" len="med"/>
            <a:tailEnd type="triangle" w="med" len="lg"/>
          </a:ln>
          <a:effectLst/>
        </p:spPr>
        <p:txBody>
          <a:bodyPr/>
          <a:lstStyle/>
          <a:p>
            <a:pPr algn="ctr" eaLnBrk="1" hangingPunct="1">
              <a:defRPr/>
            </a:pPr>
            <a:endParaRPr lang="en-US">
              <a:latin typeface="Arial" charset="0"/>
            </a:endParaRPr>
          </a:p>
        </p:txBody>
      </p:sp>
      <p:pic>
        <p:nvPicPr>
          <p:cNvPr id="8" name="Picture 15" descr="USPS wht2 copy">
            <a:extLst>
              <a:ext uri="{FF2B5EF4-FFF2-40B4-BE49-F238E27FC236}">
                <a16:creationId xmlns:a16="http://schemas.microsoft.com/office/drawing/2014/main" id="{963827B2-510E-4970-BD09-CE52160101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 y="47625"/>
            <a:ext cx="1260475" cy="12557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711653" y="65312"/>
            <a:ext cx="7696200" cy="1055914"/>
          </a:xfrm>
          <a:prstGeom prst="rect">
            <a:avLst/>
          </a:prstGeom>
        </p:spPr>
        <p:txBody>
          <a:bodyPr/>
          <a:lstStyle/>
          <a:p>
            <a:r>
              <a:rPr lang="en-US"/>
              <a:t>Click to edit Master title style</a:t>
            </a:r>
          </a:p>
        </p:txBody>
      </p:sp>
      <p:sp>
        <p:nvSpPr>
          <p:cNvPr id="9" name="Slide Number Placeholder 1">
            <a:extLst>
              <a:ext uri="{FF2B5EF4-FFF2-40B4-BE49-F238E27FC236}">
                <a16:creationId xmlns:a16="http://schemas.microsoft.com/office/drawing/2014/main" id="{236DE138-5D28-488E-9A6A-466EEBD74B5C}"/>
              </a:ext>
            </a:extLst>
          </p:cNvPr>
          <p:cNvSpPr>
            <a:spLocks noGrp="1"/>
          </p:cNvSpPr>
          <p:nvPr>
            <p:ph type="sldNum" sz="quarter" idx="10"/>
          </p:nvPr>
        </p:nvSpPr>
        <p:spPr>
          <a:xfrm>
            <a:off x="6829425" y="6534150"/>
            <a:ext cx="1905000" cy="457200"/>
          </a:xfrm>
        </p:spPr>
        <p:txBody>
          <a:bodyPr/>
          <a:lstStyle>
            <a:lvl1pPr>
              <a:defRPr sz="1200">
                <a:latin typeface="Tahoma" panose="020B0604030504040204" pitchFamily="34" charset="0"/>
                <a:cs typeface="Tahoma" panose="020B0604030504040204" pitchFamily="34" charset="0"/>
              </a:defRPr>
            </a:lvl1pPr>
          </a:lstStyle>
          <a:p>
            <a:pPr>
              <a:defRPr/>
            </a:pPr>
            <a:fld id="{14C04EEC-A17A-4391-A3F3-E79DE9CBDC81}" type="slidenum">
              <a:rPr lang="en-US" altLang="en-US"/>
              <a:pPr>
                <a:defRPr/>
              </a:pPr>
              <a:t>‹#›</a:t>
            </a:fld>
            <a:endParaRPr lang="en-US" altLang="en-US"/>
          </a:p>
        </p:txBody>
      </p:sp>
    </p:spTree>
    <p:extLst>
      <p:ext uri="{BB962C8B-B14F-4D97-AF65-F5344CB8AC3E}">
        <p14:creationId xmlns:p14="http://schemas.microsoft.com/office/powerpoint/2010/main" val="316304834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68580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990600" y="1752600"/>
            <a:ext cx="4076700" cy="4495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19700" y="1752600"/>
            <a:ext cx="4076700" cy="4495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45BA5F93-9F47-4877-B577-5787EEE9E3DF}"/>
              </a:ext>
            </a:extLst>
          </p:cNvPr>
          <p:cNvSpPr>
            <a:spLocks noGrp="1" noChangeArrowheads="1"/>
          </p:cNvSpPr>
          <p:nvPr>
            <p:ph type="sldNum" sz="quarter" idx="10"/>
          </p:nvPr>
        </p:nvSpPr>
        <p:spPr>
          <a:ln/>
        </p:spPr>
        <p:txBody>
          <a:bodyPr/>
          <a:lstStyle>
            <a:lvl1pPr>
              <a:defRPr/>
            </a:lvl1pPr>
          </a:lstStyle>
          <a:p>
            <a:pPr>
              <a:defRPr/>
            </a:pPr>
            <a:fld id="{7D1FC332-9F4F-4B72-BBF2-F8A033C6FEAA}" type="slidenum">
              <a:rPr lang="en-US" altLang="en-US"/>
              <a:pPr>
                <a:defRPr/>
              </a:pPr>
              <a:t>‹#›</a:t>
            </a:fld>
            <a:endParaRPr lang="en-US" altLang="en-US"/>
          </a:p>
        </p:txBody>
      </p:sp>
    </p:spTree>
    <p:extLst>
      <p:ext uri="{BB962C8B-B14F-4D97-AF65-F5344CB8AC3E}">
        <p14:creationId xmlns:p14="http://schemas.microsoft.com/office/powerpoint/2010/main" val="1728559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9386EF-F037-45AC-A818-413A42760139}" type="datetime1">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A3A1AE-4400-45D5-BEBA-47DAF39E9F2B}" type="slidenum">
              <a:rPr lang="en-US" smtClean="0"/>
              <a:t>‹#›</a:t>
            </a:fld>
            <a:endParaRPr lang="en-US"/>
          </a:p>
        </p:txBody>
      </p:sp>
    </p:spTree>
    <p:extLst>
      <p:ext uri="{BB962C8B-B14F-4D97-AF65-F5344CB8AC3E}">
        <p14:creationId xmlns:p14="http://schemas.microsoft.com/office/powerpoint/2010/main" val="953564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4E11AB-051B-4A36-8B02-601E2B67EF43}" type="datetime1">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A3A1AE-4400-45D5-BEBA-47DAF39E9F2B}" type="slidenum">
              <a:rPr lang="en-US" smtClean="0"/>
              <a:t>‹#›</a:t>
            </a:fld>
            <a:endParaRPr lang="en-US"/>
          </a:p>
        </p:txBody>
      </p:sp>
    </p:spTree>
    <p:extLst>
      <p:ext uri="{BB962C8B-B14F-4D97-AF65-F5344CB8AC3E}">
        <p14:creationId xmlns:p14="http://schemas.microsoft.com/office/powerpoint/2010/main" val="1067658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F375B83-ED64-4F3B-937E-74C7627069B7}" type="datetime1">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A3A1AE-4400-45D5-BEBA-47DAF39E9F2B}" type="slidenum">
              <a:rPr lang="en-US" smtClean="0"/>
              <a:t>‹#›</a:t>
            </a:fld>
            <a:endParaRPr lang="en-US"/>
          </a:p>
        </p:txBody>
      </p:sp>
    </p:spTree>
    <p:extLst>
      <p:ext uri="{BB962C8B-B14F-4D97-AF65-F5344CB8AC3E}">
        <p14:creationId xmlns:p14="http://schemas.microsoft.com/office/powerpoint/2010/main" val="420717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AB429B5-2059-448A-BB24-EDC653CD4C40}" type="datetime1">
              <a:rPr lang="en-US" smtClean="0"/>
              <a:t>4/1/2019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A3A1AE-4400-45D5-BEBA-47DAF39E9F2B}" type="slidenum">
              <a:rPr lang="en-US" smtClean="0"/>
              <a:t>‹#›</a:t>
            </a:fld>
            <a:endParaRPr lang="en-US"/>
          </a:p>
        </p:txBody>
      </p:sp>
    </p:spTree>
    <p:extLst>
      <p:ext uri="{BB962C8B-B14F-4D97-AF65-F5344CB8AC3E}">
        <p14:creationId xmlns:p14="http://schemas.microsoft.com/office/powerpoint/2010/main" val="639301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A15F497-1081-47B5-989B-CFDC40274E40}" type="datetime1">
              <a:rPr lang="en-US" smtClean="0"/>
              <a:t>4/1/2019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A3A1AE-4400-45D5-BEBA-47DAF39E9F2B}" type="slidenum">
              <a:rPr lang="en-US" smtClean="0"/>
              <a:t>‹#›</a:t>
            </a:fld>
            <a:endParaRPr lang="en-US"/>
          </a:p>
        </p:txBody>
      </p:sp>
    </p:spTree>
    <p:extLst>
      <p:ext uri="{BB962C8B-B14F-4D97-AF65-F5344CB8AC3E}">
        <p14:creationId xmlns:p14="http://schemas.microsoft.com/office/powerpoint/2010/main" val="2232706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1E2A1B-EE13-447D-9B65-BB71DDA6FC62}" type="datetime1">
              <a:rPr lang="en-US" smtClean="0"/>
              <a:t>4/1/2019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A3A1AE-4400-45D5-BEBA-47DAF39E9F2B}" type="slidenum">
              <a:rPr lang="en-US" smtClean="0"/>
              <a:t>‹#›</a:t>
            </a:fld>
            <a:endParaRPr lang="en-US"/>
          </a:p>
        </p:txBody>
      </p:sp>
    </p:spTree>
    <p:extLst>
      <p:ext uri="{BB962C8B-B14F-4D97-AF65-F5344CB8AC3E}">
        <p14:creationId xmlns:p14="http://schemas.microsoft.com/office/powerpoint/2010/main" val="2289579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3335B4-D8FB-42D8-8E5A-1FEEFAC28AC9}" type="datetime1">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A3A1AE-4400-45D5-BEBA-47DAF39E9F2B}" type="slidenum">
              <a:rPr lang="en-US" smtClean="0"/>
              <a:t>‹#›</a:t>
            </a:fld>
            <a:endParaRPr lang="en-US"/>
          </a:p>
        </p:txBody>
      </p:sp>
    </p:spTree>
    <p:extLst>
      <p:ext uri="{BB962C8B-B14F-4D97-AF65-F5344CB8AC3E}">
        <p14:creationId xmlns:p14="http://schemas.microsoft.com/office/powerpoint/2010/main" val="1192604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059073-D4EA-4E90-BA7F-C78E21AE821B}" type="datetime1">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A3A1AE-4400-45D5-BEBA-47DAF39E9F2B}" type="slidenum">
              <a:rPr lang="en-US" smtClean="0"/>
              <a:t>‹#›</a:t>
            </a:fld>
            <a:endParaRPr lang="en-US"/>
          </a:p>
        </p:txBody>
      </p:sp>
    </p:spTree>
    <p:extLst>
      <p:ext uri="{BB962C8B-B14F-4D97-AF65-F5344CB8AC3E}">
        <p14:creationId xmlns:p14="http://schemas.microsoft.com/office/powerpoint/2010/main" val="3125047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46E8A9-85AE-4BEC-A285-4E4009DBC16F}" type="datetime1">
              <a:rPr lang="en-US" smtClean="0"/>
              <a:t>4/1/2019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A3A1AE-4400-45D5-BEBA-47DAF39E9F2B}" type="slidenum">
              <a:rPr lang="en-US" smtClean="0"/>
              <a:t>‹#›</a:t>
            </a:fld>
            <a:endParaRPr lang="en-US"/>
          </a:p>
        </p:txBody>
      </p:sp>
    </p:spTree>
    <p:extLst>
      <p:ext uri="{BB962C8B-B14F-4D97-AF65-F5344CB8AC3E}">
        <p14:creationId xmlns:p14="http://schemas.microsoft.com/office/powerpoint/2010/main" val="3446907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7.jpe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image" Target="../media/image21.jpeg"/><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http://www.usps.org/" TargetMode="External"/><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drive.google.com/open?id=0BxFOfemNPOHnWHhYTG4tcmxqem8" TargetMode="External"/><Relationship Id="rId4" Type="http://schemas.openxmlformats.org/officeDocument/2006/relationships/hyperlink" Target="https://www.usps.org/index.php/departments/13000/13000-educational-committees/13170/13170-abc-downloadable-materia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hyperlink" Target="http://theensign.org/wordpress/wp-content/uploads/2017/04/USPS-FedEx-Sign-Up-Instructions.pdf" TargetMode="External"/><Relationship Id="rId7"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theensign.org/wordpress/wp-content/uploads/2017/04/FedEx-Office-POLC-Catalog_Upload-and-Print_MOD_USPS.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94724" y="1837055"/>
            <a:ext cx="8839200" cy="1323439"/>
          </a:xfrm>
          <a:prstGeom prst="rect">
            <a:avLst/>
          </a:prstGeom>
          <a:noFill/>
        </p:spPr>
        <p:txBody>
          <a:bodyPr wrap="square" rtlCol="0">
            <a:spAutoFit/>
          </a:bodyPr>
          <a:lstStyle/>
          <a:p>
            <a:pPr marL="742950" lvl="1" indent="-285750">
              <a:buFont typeface="Arial" pitchFamily="34" charset="0"/>
              <a:buChar char="•"/>
            </a:pPr>
            <a:endParaRPr lang="en-US" sz="3200" dirty="0"/>
          </a:p>
          <a:p>
            <a:endParaRPr lang="en-US" sz="2400" dirty="0"/>
          </a:p>
          <a:p>
            <a:endParaRPr lang="en-US" sz="24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724" y="304800"/>
            <a:ext cx="1199335" cy="118872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9520" y="519430"/>
            <a:ext cx="1097280" cy="731520"/>
          </a:xfrm>
          <a:prstGeom prst="rect">
            <a:avLst/>
          </a:prstGeom>
        </p:spPr>
      </p:pic>
      <p:sp>
        <p:nvSpPr>
          <p:cNvPr id="4" name="Rectangle 3"/>
          <p:cNvSpPr/>
          <p:nvPr/>
        </p:nvSpPr>
        <p:spPr>
          <a:xfrm>
            <a:off x="1915830" y="695791"/>
            <a:ext cx="5562933" cy="646331"/>
          </a:xfrm>
          <a:prstGeom prst="rect">
            <a:avLst/>
          </a:prstGeom>
        </p:spPr>
        <p:txBody>
          <a:bodyPr wrap="none">
            <a:spAutoFit/>
          </a:bodyPr>
          <a:lstStyle/>
          <a:p>
            <a:r>
              <a:rPr lang="en-US" sz="3600" b="1" dirty="0"/>
              <a:t> 2019 D2 Spring Conference</a:t>
            </a:r>
            <a:endParaRPr lang="en-US" sz="3600" dirty="0"/>
          </a:p>
        </p:txBody>
      </p:sp>
      <p:sp>
        <p:nvSpPr>
          <p:cNvPr id="5" name="Rectangle 4"/>
          <p:cNvSpPr/>
          <p:nvPr/>
        </p:nvSpPr>
        <p:spPr>
          <a:xfrm>
            <a:off x="914401" y="2778264"/>
            <a:ext cx="7772399" cy="2492990"/>
          </a:xfrm>
          <a:prstGeom prst="rect">
            <a:avLst/>
          </a:prstGeom>
        </p:spPr>
        <p:txBody>
          <a:bodyPr wrap="square">
            <a:spAutoFit/>
          </a:bodyPr>
          <a:lstStyle/>
          <a:p>
            <a:pPr algn="ctr"/>
            <a:r>
              <a:rPr lang="en-US" sz="6000" b="1" dirty="0"/>
              <a:t>ABC Class Changes</a:t>
            </a:r>
          </a:p>
          <a:p>
            <a:pPr algn="r"/>
            <a:endParaRPr lang="en-US" sz="2400" b="1" dirty="0"/>
          </a:p>
          <a:p>
            <a:pPr algn="r"/>
            <a:endParaRPr lang="en-US" sz="2400" b="1" dirty="0"/>
          </a:p>
          <a:p>
            <a:pPr algn="r"/>
            <a:r>
              <a:rPr lang="en-US" sz="2400" b="1" dirty="0"/>
              <a:t>D/Lt/C Karl Wagner, JN-IN</a:t>
            </a:r>
          </a:p>
          <a:p>
            <a:pPr algn="r"/>
            <a:r>
              <a:rPr lang="en-US" sz="2400" b="1" dirty="0"/>
              <a:t>D/1</a:t>
            </a:r>
            <a:r>
              <a:rPr lang="en-US" sz="2400" b="1" baseline="30000" dirty="0"/>
              <a:t>st</a:t>
            </a:r>
            <a:r>
              <a:rPr lang="en-US" sz="2400" b="1" dirty="0"/>
              <a:t>/Lt Andrew Mark Cummings, JN</a:t>
            </a:r>
            <a:endParaRPr lang="en-US" sz="2400" dirty="0"/>
          </a:p>
        </p:txBody>
      </p:sp>
    </p:spTree>
    <p:extLst>
      <p:ext uri="{BB962C8B-B14F-4D97-AF65-F5344CB8AC3E}">
        <p14:creationId xmlns:p14="http://schemas.microsoft.com/office/powerpoint/2010/main" val="3866069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94724" y="519430"/>
            <a:ext cx="7772400" cy="800100"/>
          </a:xfrm>
        </p:spPr>
        <p:txBody>
          <a:bodyPr>
            <a:noAutofit/>
          </a:bodyPr>
          <a:lstStyle/>
          <a:p>
            <a:r>
              <a:rPr lang="en-US" dirty="0"/>
              <a:t>Local Printing</a:t>
            </a:r>
          </a:p>
        </p:txBody>
      </p:sp>
      <p:sp>
        <p:nvSpPr>
          <p:cNvPr id="10" name="TextBox 9"/>
          <p:cNvSpPr txBox="1"/>
          <p:nvPr/>
        </p:nvSpPr>
        <p:spPr>
          <a:xfrm>
            <a:off x="304800" y="1534160"/>
            <a:ext cx="8229600" cy="1015663"/>
          </a:xfrm>
          <a:prstGeom prst="rect">
            <a:avLst/>
          </a:prstGeom>
          <a:noFill/>
        </p:spPr>
        <p:txBody>
          <a:bodyPr wrap="square" rtlCol="0">
            <a:spAutoFit/>
          </a:bodyPr>
          <a:lstStyle/>
          <a:p>
            <a:pPr marL="342900" indent="-342900">
              <a:buFont typeface="Arial" panose="020B0604020202020204" pitchFamily="34" charset="0"/>
              <a:buChar char="•"/>
            </a:pPr>
            <a:r>
              <a:rPr lang="en-US" sz="2000" dirty="0"/>
              <a:t>Sample Prices from FedEx Office (Kinkos):</a:t>
            </a:r>
          </a:p>
          <a:p>
            <a:pPr marL="342900" indent="-342900">
              <a:buFont typeface="Arial" panose="020B0604020202020204" pitchFamily="34" charset="0"/>
              <a:buChar char="•"/>
            </a:pPr>
            <a:endParaRPr lang="en-US" sz="2000" dirty="0"/>
          </a:p>
          <a:p>
            <a:pPr lvl="1"/>
            <a:endParaRPr lang="en-US" sz="20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724" y="304800"/>
            <a:ext cx="1199335" cy="118872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9520" y="519430"/>
            <a:ext cx="1097280" cy="731520"/>
          </a:xfrm>
          <a:prstGeom prst="rect">
            <a:avLst/>
          </a:prstGeom>
        </p:spPr>
      </p:pic>
      <p:pic>
        <p:nvPicPr>
          <p:cNvPr id="5" name="Picture 4">
            <a:extLst>
              <a:ext uri="{FF2B5EF4-FFF2-40B4-BE49-F238E27FC236}">
                <a16:creationId xmlns:a16="http://schemas.microsoft.com/office/drawing/2014/main" id="{84B07629-EBA9-45DB-ADFC-308D0308ED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3000" y="5826581"/>
            <a:ext cx="6858000" cy="914400"/>
          </a:xfrm>
          <a:prstGeom prst="rect">
            <a:avLst/>
          </a:prstGeom>
        </p:spPr>
      </p:pic>
      <p:graphicFrame>
        <p:nvGraphicFramePr>
          <p:cNvPr id="4" name="Table 3">
            <a:extLst>
              <a:ext uri="{FF2B5EF4-FFF2-40B4-BE49-F238E27FC236}">
                <a16:creationId xmlns:a16="http://schemas.microsoft.com/office/drawing/2014/main" id="{72B14FF1-77FA-4C4F-9321-B97F39BA6590}"/>
              </a:ext>
            </a:extLst>
          </p:cNvPr>
          <p:cNvGraphicFramePr>
            <a:graphicFrameLocks noGrp="1"/>
          </p:cNvGraphicFramePr>
          <p:nvPr>
            <p:extLst>
              <p:ext uri="{D42A27DB-BD31-4B8C-83A1-F6EECF244321}">
                <p14:modId xmlns:p14="http://schemas.microsoft.com/office/powerpoint/2010/main" val="865147868"/>
              </p:ext>
            </p:extLst>
          </p:nvPr>
        </p:nvGraphicFramePr>
        <p:xfrm>
          <a:off x="762000" y="2133600"/>
          <a:ext cx="6096000" cy="2225040"/>
        </p:xfrm>
        <a:graphic>
          <a:graphicData uri="http://schemas.openxmlformats.org/drawingml/2006/table">
            <a:tbl>
              <a:tblPr firstRow="1" bandRow="1">
                <a:tableStyleId>{5C22544A-7EE6-4342-B048-85BDC9FD1C3A}</a:tableStyleId>
              </a:tblPr>
              <a:tblGrid>
                <a:gridCol w="2581876">
                  <a:extLst>
                    <a:ext uri="{9D8B030D-6E8A-4147-A177-3AD203B41FA5}">
                      <a16:colId xmlns:a16="http://schemas.microsoft.com/office/drawing/2014/main" val="95051979"/>
                    </a:ext>
                  </a:extLst>
                </a:gridCol>
                <a:gridCol w="1482124">
                  <a:extLst>
                    <a:ext uri="{9D8B030D-6E8A-4147-A177-3AD203B41FA5}">
                      <a16:colId xmlns:a16="http://schemas.microsoft.com/office/drawing/2014/main" val="2566660803"/>
                    </a:ext>
                  </a:extLst>
                </a:gridCol>
                <a:gridCol w="2032000">
                  <a:extLst>
                    <a:ext uri="{9D8B030D-6E8A-4147-A177-3AD203B41FA5}">
                      <a16:colId xmlns:a16="http://schemas.microsoft.com/office/drawing/2014/main" val="1545351357"/>
                    </a:ext>
                  </a:extLst>
                </a:gridCol>
              </a:tblGrid>
              <a:tr h="370840">
                <a:tc>
                  <a:txBody>
                    <a:bodyPr/>
                    <a:lstStyle/>
                    <a:p>
                      <a:r>
                        <a:rPr lang="en-US" dirty="0"/>
                        <a:t>Document</a:t>
                      </a:r>
                    </a:p>
                  </a:txBody>
                  <a:tcPr/>
                </a:tc>
                <a:tc>
                  <a:txBody>
                    <a:bodyPr/>
                    <a:lstStyle/>
                    <a:p>
                      <a:r>
                        <a:rPr lang="en-US" dirty="0"/>
                        <a:t>Copies</a:t>
                      </a:r>
                    </a:p>
                  </a:txBody>
                  <a:tcPr/>
                </a:tc>
                <a:tc>
                  <a:txBody>
                    <a:bodyPr/>
                    <a:lstStyle/>
                    <a:p>
                      <a:r>
                        <a:rPr lang="en-US" dirty="0"/>
                        <a:t>Cost/Unit</a:t>
                      </a:r>
                    </a:p>
                  </a:txBody>
                  <a:tcPr/>
                </a:tc>
                <a:extLst>
                  <a:ext uri="{0D108BD9-81ED-4DB2-BD59-A6C34878D82A}">
                    <a16:rowId xmlns:a16="http://schemas.microsoft.com/office/drawing/2014/main" val="5800713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NASBLA 1A Exam</a:t>
                      </a:r>
                    </a:p>
                  </a:txBody>
                  <a:tcPr/>
                </a:tc>
                <a:tc>
                  <a:txBody>
                    <a:bodyPr/>
                    <a:lstStyle/>
                    <a:p>
                      <a:pPr algn="ctr"/>
                      <a:r>
                        <a:rPr lang="en-US" dirty="0"/>
                        <a:t>30</a:t>
                      </a:r>
                    </a:p>
                  </a:txBody>
                  <a:tcPr/>
                </a:tc>
                <a:tc>
                  <a:txBody>
                    <a:bodyPr/>
                    <a:lstStyle/>
                    <a:p>
                      <a:pPr algn="ctr"/>
                      <a:r>
                        <a:rPr lang="en-US" dirty="0"/>
                        <a:t>$3.44</a:t>
                      </a:r>
                    </a:p>
                  </a:txBody>
                  <a:tcPr/>
                </a:tc>
                <a:extLst>
                  <a:ext uri="{0D108BD9-81ED-4DB2-BD59-A6C34878D82A}">
                    <a16:rowId xmlns:a16="http://schemas.microsoft.com/office/drawing/2014/main" val="257501561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NASBLA 1B Exam</a:t>
                      </a:r>
                    </a:p>
                  </a:txBody>
                  <a:tcPr/>
                </a:tc>
                <a:tc>
                  <a:txBody>
                    <a:bodyPr/>
                    <a:lstStyle/>
                    <a:p>
                      <a:pPr algn="ctr"/>
                      <a:r>
                        <a:rPr lang="en-US" dirty="0"/>
                        <a:t>5</a:t>
                      </a:r>
                    </a:p>
                  </a:txBody>
                  <a:tcPr/>
                </a:tc>
                <a:tc>
                  <a:txBody>
                    <a:bodyPr/>
                    <a:lstStyle/>
                    <a:p>
                      <a:pPr algn="ctr"/>
                      <a:r>
                        <a:rPr lang="en-US" dirty="0"/>
                        <a:t>$3.65</a:t>
                      </a:r>
                    </a:p>
                  </a:txBody>
                  <a:tcPr/>
                </a:tc>
                <a:extLst>
                  <a:ext uri="{0D108BD9-81ED-4DB2-BD59-A6C34878D82A}">
                    <a16:rowId xmlns:a16="http://schemas.microsoft.com/office/drawing/2014/main" val="110601987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State Exams (CT)</a:t>
                      </a:r>
                      <a:endParaRPr lang="en-US" dirty="0"/>
                    </a:p>
                  </a:txBody>
                  <a:tcPr/>
                </a:tc>
                <a:tc>
                  <a:txBody>
                    <a:bodyPr/>
                    <a:lstStyle/>
                    <a:p>
                      <a:pPr algn="ctr"/>
                      <a:r>
                        <a:rPr lang="en-US" dirty="0"/>
                        <a:t>30</a:t>
                      </a:r>
                    </a:p>
                  </a:txBody>
                  <a:tcPr/>
                </a:tc>
                <a:tc>
                  <a:txBody>
                    <a:bodyPr/>
                    <a:lstStyle/>
                    <a:p>
                      <a:pPr algn="ctr"/>
                      <a:r>
                        <a:rPr lang="en-US" dirty="0"/>
                        <a:t>$0.74</a:t>
                      </a:r>
                    </a:p>
                  </a:txBody>
                  <a:tcPr/>
                </a:tc>
                <a:extLst>
                  <a:ext uri="{0D108BD9-81ED-4DB2-BD59-A6C34878D82A}">
                    <a16:rowId xmlns:a16="http://schemas.microsoft.com/office/drawing/2014/main" val="1375454093"/>
                  </a:ext>
                </a:extLst>
              </a:tr>
              <a:tr h="370840">
                <a:tc>
                  <a:txBody>
                    <a:bodyPr/>
                    <a:lstStyle/>
                    <a:p>
                      <a:r>
                        <a:rPr lang="en-US" dirty="0"/>
                        <a:t>Answer sheets</a:t>
                      </a:r>
                    </a:p>
                  </a:txBody>
                  <a:tcPr/>
                </a:tc>
                <a:tc>
                  <a:txBody>
                    <a:bodyPr/>
                    <a:lstStyle/>
                    <a:p>
                      <a:pPr algn="ctr"/>
                      <a:r>
                        <a:rPr lang="en-US" dirty="0"/>
                        <a:t>60</a:t>
                      </a:r>
                    </a:p>
                  </a:txBody>
                  <a:tcPr/>
                </a:tc>
                <a:tc>
                  <a:txBody>
                    <a:bodyPr/>
                    <a:lstStyle/>
                    <a:p>
                      <a:pPr algn="ctr"/>
                      <a:r>
                        <a:rPr lang="en-US" dirty="0"/>
                        <a:t>$0.22</a:t>
                      </a:r>
                    </a:p>
                  </a:txBody>
                  <a:tcPr/>
                </a:tc>
                <a:extLst>
                  <a:ext uri="{0D108BD9-81ED-4DB2-BD59-A6C34878D82A}">
                    <a16:rowId xmlns:a16="http://schemas.microsoft.com/office/drawing/2014/main" val="48460083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ABC Instructor manual</a:t>
                      </a:r>
                      <a:endParaRPr lang="en-US" dirty="0"/>
                    </a:p>
                  </a:txBody>
                  <a:tcPr/>
                </a:tc>
                <a:tc>
                  <a:txBody>
                    <a:bodyPr/>
                    <a:lstStyle/>
                    <a:p>
                      <a:pPr algn="ctr"/>
                      <a:r>
                        <a:rPr lang="en-US" dirty="0"/>
                        <a:t>5</a:t>
                      </a:r>
                    </a:p>
                  </a:txBody>
                  <a:tcPr/>
                </a:tc>
                <a:tc>
                  <a:txBody>
                    <a:bodyPr/>
                    <a:lstStyle/>
                    <a:p>
                      <a:pPr algn="ctr"/>
                      <a:r>
                        <a:rPr lang="en-US" dirty="0"/>
                        <a:t>$9.22</a:t>
                      </a:r>
                    </a:p>
                  </a:txBody>
                  <a:tcPr/>
                </a:tc>
                <a:extLst>
                  <a:ext uri="{0D108BD9-81ED-4DB2-BD59-A6C34878D82A}">
                    <a16:rowId xmlns:a16="http://schemas.microsoft.com/office/drawing/2014/main" val="1338775666"/>
                  </a:ext>
                </a:extLst>
              </a:tr>
            </a:tbl>
          </a:graphicData>
        </a:graphic>
      </p:graphicFrame>
    </p:spTree>
    <p:extLst>
      <p:ext uri="{BB962C8B-B14F-4D97-AF65-F5344CB8AC3E}">
        <p14:creationId xmlns:p14="http://schemas.microsoft.com/office/powerpoint/2010/main" val="783387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94724" y="519430"/>
            <a:ext cx="7772400" cy="800100"/>
          </a:xfrm>
        </p:spPr>
        <p:txBody>
          <a:bodyPr>
            <a:noAutofit/>
          </a:bodyPr>
          <a:lstStyle/>
          <a:p>
            <a:r>
              <a:rPr lang="en-US" dirty="0"/>
              <a:t>State Material</a:t>
            </a:r>
          </a:p>
        </p:txBody>
      </p:sp>
      <p:sp>
        <p:nvSpPr>
          <p:cNvPr id="10" name="TextBox 9"/>
          <p:cNvSpPr txBox="1"/>
          <p:nvPr/>
        </p:nvSpPr>
        <p:spPr>
          <a:xfrm>
            <a:off x="269973" y="1523052"/>
            <a:ext cx="8229600" cy="4154984"/>
          </a:xfrm>
          <a:prstGeom prst="rect">
            <a:avLst/>
          </a:prstGeom>
          <a:noFill/>
        </p:spPr>
        <p:txBody>
          <a:bodyPr wrap="square" rtlCol="0">
            <a:spAutoFit/>
          </a:bodyPr>
          <a:lstStyle/>
          <a:p>
            <a:pPr marL="342900" indent="-342900">
              <a:buFont typeface="Arial" panose="020B0604020202020204" pitchFamily="34" charset="0"/>
              <a:buChar char="•"/>
            </a:pPr>
            <a:r>
              <a:rPr lang="en-US" sz="2200" dirty="0"/>
              <a:t>Microsoft PowerPoint presentations use .ppt or .pptx for file extensions</a:t>
            </a:r>
          </a:p>
          <a:p>
            <a:pPr lvl="1"/>
            <a:r>
              <a:rPr lang="en-US" sz="2200" i="1" dirty="0"/>
              <a:t>Depending on Windows settings, you may or may not see the extension</a:t>
            </a:r>
          </a:p>
          <a:p>
            <a:pPr marL="342900" indent="-342900">
              <a:buFont typeface="Arial" panose="020B0604020202020204" pitchFamily="34" charset="0"/>
              <a:buChar char="•"/>
            </a:pPr>
            <a:r>
              <a:rPr lang="en-US" sz="2200" dirty="0"/>
              <a:t>A PowerPoint Show uses .</a:t>
            </a:r>
            <a:r>
              <a:rPr lang="en-US" sz="2200" dirty="0" err="1"/>
              <a:t>pps</a:t>
            </a:r>
            <a:r>
              <a:rPr lang="en-US" sz="2200" dirty="0"/>
              <a:t> and is the same as starting PowerPoint and using the “show” button on the bottom right or menu:</a:t>
            </a:r>
          </a:p>
          <a:p>
            <a:pPr marL="342900" indent="-342900">
              <a:buFont typeface="Arial" panose="020B0604020202020204" pitchFamily="34" charset="0"/>
              <a:buChar char="•"/>
            </a:pPr>
            <a:r>
              <a:rPr lang="en-US" sz="2200" dirty="0"/>
              <a:t>Save a PowerPoint presentation as “type show” (save as) and you create a  PowerPoint Show</a:t>
            </a:r>
          </a:p>
          <a:p>
            <a:pPr marL="342900" indent="-342900">
              <a:buFont typeface="Arial" panose="020B0604020202020204" pitchFamily="34" charset="0"/>
              <a:buChar char="•"/>
            </a:pPr>
            <a:r>
              <a:rPr lang="en-US" sz="2200" dirty="0"/>
              <a:t>The ABC menus and presentations are PowerPoint shows</a:t>
            </a:r>
          </a:p>
          <a:p>
            <a:pPr marL="342900" indent="-342900">
              <a:buFont typeface="Arial" panose="020B0604020202020204" pitchFamily="34" charset="0"/>
              <a:buChar char="•"/>
            </a:pPr>
            <a:r>
              <a:rPr lang="en-US" sz="2200" dirty="0"/>
              <a:t>Section 8, the state material, is now integrated into the menu and therefore each state (New York, CT, Mass, etc.) has their own menu</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724" y="304800"/>
            <a:ext cx="1199335" cy="118872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9520" y="519430"/>
            <a:ext cx="1097280" cy="731520"/>
          </a:xfrm>
          <a:prstGeom prst="rect">
            <a:avLst/>
          </a:prstGeom>
        </p:spPr>
      </p:pic>
      <p:pic>
        <p:nvPicPr>
          <p:cNvPr id="5" name="Picture 4">
            <a:extLst>
              <a:ext uri="{FF2B5EF4-FFF2-40B4-BE49-F238E27FC236}">
                <a16:creationId xmlns:a16="http://schemas.microsoft.com/office/drawing/2014/main" id="{84B07629-EBA9-45DB-ADFC-308D0308ED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3000" y="5826581"/>
            <a:ext cx="6858000" cy="914400"/>
          </a:xfrm>
          <a:prstGeom prst="rect">
            <a:avLst/>
          </a:prstGeom>
        </p:spPr>
      </p:pic>
      <p:pic>
        <p:nvPicPr>
          <p:cNvPr id="7" name="Picture 6">
            <a:extLst>
              <a:ext uri="{FF2B5EF4-FFF2-40B4-BE49-F238E27FC236}">
                <a16:creationId xmlns:a16="http://schemas.microsoft.com/office/drawing/2014/main" id="{396D24C0-4AC8-41EE-BCAE-37D91B39112A}"/>
              </a:ext>
            </a:extLst>
          </p:cNvPr>
          <p:cNvPicPr>
            <a:picLocks noChangeAspect="1"/>
          </p:cNvPicPr>
          <p:nvPr/>
        </p:nvPicPr>
        <p:blipFill>
          <a:blip r:embed="rId6"/>
          <a:stretch>
            <a:fillRect/>
          </a:stretch>
        </p:blipFill>
        <p:spPr>
          <a:xfrm>
            <a:off x="6553200" y="2438400"/>
            <a:ext cx="581788" cy="389922"/>
          </a:xfrm>
          <a:prstGeom prst="rect">
            <a:avLst/>
          </a:prstGeom>
        </p:spPr>
      </p:pic>
    </p:spTree>
    <p:extLst>
      <p:ext uri="{BB962C8B-B14F-4D97-AF65-F5344CB8AC3E}">
        <p14:creationId xmlns:p14="http://schemas.microsoft.com/office/powerpoint/2010/main" val="2245791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94724" y="519430"/>
            <a:ext cx="7772400" cy="800100"/>
          </a:xfrm>
        </p:spPr>
        <p:txBody>
          <a:bodyPr>
            <a:noAutofit/>
          </a:bodyPr>
          <a:lstStyle/>
          <a:p>
            <a:r>
              <a:rPr lang="en-US" dirty="0"/>
              <a:t>State Material</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724" y="304800"/>
            <a:ext cx="1199335" cy="118872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9520" y="519430"/>
            <a:ext cx="1097280" cy="731520"/>
          </a:xfrm>
          <a:prstGeom prst="rect">
            <a:avLst/>
          </a:prstGeom>
        </p:spPr>
      </p:pic>
      <p:pic>
        <p:nvPicPr>
          <p:cNvPr id="5" name="Picture 4">
            <a:extLst>
              <a:ext uri="{FF2B5EF4-FFF2-40B4-BE49-F238E27FC236}">
                <a16:creationId xmlns:a16="http://schemas.microsoft.com/office/drawing/2014/main" id="{84B07629-EBA9-45DB-ADFC-308D0308ED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3000" y="5826581"/>
            <a:ext cx="6858000" cy="914400"/>
          </a:xfrm>
          <a:prstGeom prst="rect">
            <a:avLst/>
          </a:prstGeom>
        </p:spPr>
      </p:pic>
      <p:pic>
        <p:nvPicPr>
          <p:cNvPr id="4" name="Picture 3">
            <a:extLst>
              <a:ext uri="{FF2B5EF4-FFF2-40B4-BE49-F238E27FC236}">
                <a16:creationId xmlns:a16="http://schemas.microsoft.com/office/drawing/2014/main" id="{41EABE54-A3C0-4903-833B-389C5657D16B}"/>
              </a:ext>
            </a:extLst>
          </p:cNvPr>
          <p:cNvPicPr>
            <a:picLocks noChangeAspect="1"/>
          </p:cNvPicPr>
          <p:nvPr/>
        </p:nvPicPr>
        <p:blipFill>
          <a:blip r:embed="rId6"/>
          <a:stretch>
            <a:fillRect/>
          </a:stretch>
        </p:blipFill>
        <p:spPr>
          <a:xfrm>
            <a:off x="1143000" y="1371600"/>
            <a:ext cx="4127102" cy="2962275"/>
          </a:xfrm>
          <a:prstGeom prst="rect">
            <a:avLst/>
          </a:prstGeom>
        </p:spPr>
      </p:pic>
      <p:pic>
        <p:nvPicPr>
          <p:cNvPr id="9" name="Picture 8">
            <a:extLst>
              <a:ext uri="{FF2B5EF4-FFF2-40B4-BE49-F238E27FC236}">
                <a16:creationId xmlns:a16="http://schemas.microsoft.com/office/drawing/2014/main" id="{C789ED43-6AB4-47FF-B5C8-CF232B752940}"/>
              </a:ext>
            </a:extLst>
          </p:cNvPr>
          <p:cNvPicPr>
            <a:picLocks noChangeAspect="1"/>
          </p:cNvPicPr>
          <p:nvPr/>
        </p:nvPicPr>
        <p:blipFill>
          <a:blip r:embed="rId7"/>
          <a:stretch>
            <a:fillRect/>
          </a:stretch>
        </p:blipFill>
        <p:spPr>
          <a:xfrm>
            <a:off x="5715000" y="1447800"/>
            <a:ext cx="3087589" cy="3581400"/>
          </a:xfrm>
          <a:prstGeom prst="rect">
            <a:avLst/>
          </a:prstGeom>
        </p:spPr>
      </p:pic>
      <p:pic>
        <p:nvPicPr>
          <p:cNvPr id="11" name="Picture 10">
            <a:extLst>
              <a:ext uri="{FF2B5EF4-FFF2-40B4-BE49-F238E27FC236}">
                <a16:creationId xmlns:a16="http://schemas.microsoft.com/office/drawing/2014/main" id="{B74853EB-8D02-40A7-B229-40EB5930EE2D}"/>
              </a:ext>
            </a:extLst>
          </p:cNvPr>
          <p:cNvPicPr>
            <a:picLocks noChangeAspect="1"/>
          </p:cNvPicPr>
          <p:nvPr/>
        </p:nvPicPr>
        <p:blipFill>
          <a:blip r:embed="rId8"/>
          <a:stretch>
            <a:fillRect/>
          </a:stretch>
        </p:blipFill>
        <p:spPr>
          <a:xfrm>
            <a:off x="2527805" y="4370072"/>
            <a:ext cx="2964746" cy="1420311"/>
          </a:xfrm>
          <a:prstGeom prst="rect">
            <a:avLst/>
          </a:prstGeom>
        </p:spPr>
      </p:pic>
    </p:spTree>
    <p:extLst>
      <p:ext uri="{BB962C8B-B14F-4D97-AF65-F5344CB8AC3E}">
        <p14:creationId xmlns:p14="http://schemas.microsoft.com/office/powerpoint/2010/main" val="3420941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0DC8CAFF-34E1-4E41-810D-41AB0508FB5B}"/>
              </a:ext>
            </a:extLst>
          </p:cNvPr>
          <p:cNvSpPr>
            <a:spLocks noGrp="1"/>
          </p:cNvSpPr>
          <p:nvPr>
            <p:ph type="title"/>
          </p:nvPr>
        </p:nvSpPr>
        <p:spPr bwMode="auto">
          <a:xfrm>
            <a:off x="711200" y="65088"/>
            <a:ext cx="7696200" cy="10556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altLang="en-US"/>
              <a:t>    Lifejackets and Buoyancy    Aids</a:t>
            </a:r>
          </a:p>
        </p:txBody>
      </p:sp>
      <p:sp>
        <p:nvSpPr>
          <p:cNvPr id="40963" name="Slide Number Placeholder 2">
            <a:extLst>
              <a:ext uri="{FF2B5EF4-FFF2-40B4-BE49-F238E27FC236}">
                <a16:creationId xmlns:a16="http://schemas.microsoft.com/office/drawing/2014/main" id="{9609F5ED-BC85-4CD7-BD9F-80326BFE0A4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2"/>
                </a:solidFill>
                <a:latin typeface="Arial" panose="020B0604020202020204" pitchFamily="34" charset="0"/>
              </a:defRPr>
            </a:lvl1pPr>
            <a:lvl2pPr marL="742950" indent="-285750">
              <a:defRPr sz="2400" b="1">
                <a:solidFill>
                  <a:schemeClr val="tx2"/>
                </a:solidFill>
                <a:latin typeface="Arial" panose="020B0604020202020204" pitchFamily="34" charset="0"/>
              </a:defRPr>
            </a:lvl2pPr>
            <a:lvl3pPr marL="1143000" indent="-228600">
              <a:defRPr sz="2400" b="1">
                <a:solidFill>
                  <a:schemeClr val="tx2"/>
                </a:solidFill>
                <a:latin typeface="Arial" panose="020B0604020202020204" pitchFamily="34" charset="0"/>
              </a:defRPr>
            </a:lvl3pPr>
            <a:lvl4pPr marL="1600200" indent="-228600">
              <a:defRPr sz="2400" b="1">
                <a:solidFill>
                  <a:schemeClr val="tx2"/>
                </a:solidFill>
                <a:latin typeface="Arial" panose="020B0604020202020204" pitchFamily="34" charset="0"/>
              </a:defRPr>
            </a:lvl4pPr>
            <a:lvl5pPr marL="2057400" indent="-228600">
              <a:defRPr sz="2400" b="1">
                <a:solidFill>
                  <a:schemeClr val="tx2"/>
                </a:solidFill>
                <a:latin typeface="Arial" panose="020B0604020202020204" pitchFamily="34" charset="0"/>
              </a:defRPr>
            </a:lvl5pPr>
            <a:lvl6pPr marL="2514600" indent="-228600" eaLnBrk="0" fontAlgn="base" hangingPunct="0">
              <a:spcBef>
                <a:spcPct val="0"/>
              </a:spcBef>
              <a:spcAft>
                <a:spcPct val="0"/>
              </a:spcAft>
              <a:defRPr sz="2400" b="1">
                <a:solidFill>
                  <a:schemeClr val="tx2"/>
                </a:solidFill>
                <a:latin typeface="Arial" panose="020B0604020202020204" pitchFamily="34" charset="0"/>
              </a:defRPr>
            </a:lvl6pPr>
            <a:lvl7pPr marL="2971800" indent="-228600" eaLnBrk="0" fontAlgn="base" hangingPunct="0">
              <a:spcBef>
                <a:spcPct val="0"/>
              </a:spcBef>
              <a:spcAft>
                <a:spcPct val="0"/>
              </a:spcAft>
              <a:defRPr sz="2400" b="1">
                <a:solidFill>
                  <a:schemeClr val="tx2"/>
                </a:solidFill>
                <a:latin typeface="Arial" panose="020B0604020202020204" pitchFamily="34" charset="0"/>
              </a:defRPr>
            </a:lvl7pPr>
            <a:lvl8pPr marL="3429000" indent="-228600" eaLnBrk="0" fontAlgn="base" hangingPunct="0">
              <a:spcBef>
                <a:spcPct val="0"/>
              </a:spcBef>
              <a:spcAft>
                <a:spcPct val="0"/>
              </a:spcAft>
              <a:defRPr sz="2400" b="1">
                <a:solidFill>
                  <a:schemeClr val="tx2"/>
                </a:solidFill>
                <a:latin typeface="Arial" panose="020B0604020202020204" pitchFamily="34" charset="0"/>
              </a:defRPr>
            </a:lvl8pPr>
            <a:lvl9pPr marL="3886200" indent="-228600" eaLnBrk="0" fontAlgn="base" hangingPunct="0">
              <a:spcBef>
                <a:spcPct val="0"/>
              </a:spcBef>
              <a:spcAft>
                <a:spcPct val="0"/>
              </a:spcAft>
              <a:defRPr sz="2400" b="1">
                <a:solidFill>
                  <a:schemeClr val="tx2"/>
                </a:solidFill>
                <a:latin typeface="Arial" panose="020B0604020202020204" pitchFamily="34" charset="0"/>
              </a:defRPr>
            </a:lvl9pPr>
          </a:lstStyle>
          <a:p>
            <a:fld id="{DF82836C-5846-4834-BB72-ECA006D9447C}" type="slidenum">
              <a:rPr lang="en-US" altLang="en-US" sz="1200" b="0" smtClean="0">
                <a:solidFill>
                  <a:srgbClr val="FFFF99"/>
                </a:solidFill>
                <a:latin typeface="Tahoma" panose="020B0604030504040204" pitchFamily="34" charset="0"/>
              </a:rPr>
              <a:pPr/>
              <a:t>13</a:t>
            </a:fld>
            <a:endParaRPr lang="en-US" altLang="en-US" sz="1200" b="0">
              <a:solidFill>
                <a:srgbClr val="FFFF99"/>
              </a:solidFill>
              <a:latin typeface="Tahoma" panose="020B0604030504040204" pitchFamily="34" charset="0"/>
            </a:endParaRPr>
          </a:p>
        </p:txBody>
      </p:sp>
      <p:sp>
        <p:nvSpPr>
          <p:cNvPr id="40964" name="TextBox 3">
            <a:extLst>
              <a:ext uri="{FF2B5EF4-FFF2-40B4-BE49-F238E27FC236}">
                <a16:creationId xmlns:a16="http://schemas.microsoft.com/office/drawing/2014/main" id="{5D911EC5-60B0-4EAF-B2B7-036DC1A1144A}"/>
              </a:ext>
            </a:extLst>
          </p:cNvPr>
          <p:cNvSpPr txBox="1">
            <a:spLocks noChangeArrowheads="1"/>
          </p:cNvSpPr>
          <p:nvPr/>
        </p:nvSpPr>
        <p:spPr bwMode="auto">
          <a:xfrm>
            <a:off x="711200" y="1371600"/>
            <a:ext cx="82296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2"/>
                </a:solidFill>
                <a:latin typeface="Arial" panose="020B0604020202020204" pitchFamily="34" charset="0"/>
              </a:defRPr>
            </a:lvl1pPr>
            <a:lvl2pPr marL="742950" indent="-285750">
              <a:defRPr sz="2400" b="1">
                <a:solidFill>
                  <a:schemeClr val="tx2"/>
                </a:solidFill>
                <a:latin typeface="Arial" panose="020B0604020202020204" pitchFamily="34" charset="0"/>
              </a:defRPr>
            </a:lvl2pPr>
            <a:lvl3pPr marL="1143000" indent="-228600">
              <a:defRPr sz="2400" b="1">
                <a:solidFill>
                  <a:schemeClr val="tx2"/>
                </a:solidFill>
                <a:latin typeface="Arial" panose="020B0604020202020204" pitchFamily="34" charset="0"/>
              </a:defRPr>
            </a:lvl3pPr>
            <a:lvl4pPr marL="1600200" indent="-228600">
              <a:defRPr sz="2400" b="1">
                <a:solidFill>
                  <a:schemeClr val="tx2"/>
                </a:solidFill>
                <a:latin typeface="Arial" panose="020B0604020202020204" pitchFamily="34" charset="0"/>
              </a:defRPr>
            </a:lvl4pPr>
            <a:lvl5pPr marL="2057400" indent="-228600">
              <a:defRPr sz="2400" b="1">
                <a:solidFill>
                  <a:schemeClr val="tx2"/>
                </a:solidFill>
                <a:latin typeface="Arial" panose="020B0604020202020204" pitchFamily="34" charset="0"/>
              </a:defRPr>
            </a:lvl5pPr>
            <a:lvl6pPr marL="2514600" indent="-228600" eaLnBrk="0" fontAlgn="base" hangingPunct="0">
              <a:spcBef>
                <a:spcPct val="0"/>
              </a:spcBef>
              <a:spcAft>
                <a:spcPct val="0"/>
              </a:spcAft>
              <a:defRPr sz="2400" b="1">
                <a:solidFill>
                  <a:schemeClr val="tx2"/>
                </a:solidFill>
                <a:latin typeface="Arial" panose="020B0604020202020204" pitchFamily="34" charset="0"/>
              </a:defRPr>
            </a:lvl6pPr>
            <a:lvl7pPr marL="2971800" indent="-228600" eaLnBrk="0" fontAlgn="base" hangingPunct="0">
              <a:spcBef>
                <a:spcPct val="0"/>
              </a:spcBef>
              <a:spcAft>
                <a:spcPct val="0"/>
              </a:spcAft>
              <a:defRPr sz="2400" b="1">
                <a:solidFill>
                  <a:schemeClr val="tx2"/>
                </a:solidFill>
                <a:latin typeface="Arial" panose="020B0604020202020204" pitchFamily="34" charset="0"/>
              </a:defRPr>
            </a:lvl7pPr>
            <a:lvl8pPr marL="3429000" indent="-228600" eaLnBrk="0" fontAlgn="base" hangingPunct="0">
              <a:spcBef>
                <a:spcPct val="0"/>
              </a:spcBef>
              <a:spcAft>
                <a:spcPct val="0"/>
              </a:spcAft>
              <a:defRPr sz="2400" b="1">
                <a:solidFill>
                  <a:schemeClr val="tx2"/>
                </a:solidFill>
                <a:latin typeface="Arial" panose="020B0604020202020204" pitchFamily="34" charset="0"/>
              </a:defRPr>
            </a:lvl8pPr>
            <a:lvl9pPr marL="3886200" indent="-228600" eaLnBrk="0" fontAlgn="base" hangingPunct="0">
              <a:spcBef>
                <a:spcPct val="0"/>
              </a:spcBef>
              <a:spcAft>
                <a:spcPct val="0"/>
              </a:spcAft>
              <a:defRPr sz="2400" b="1">
                <a:solidFill>
                  <a:schemeClr val="tx2"/>
                </a:solidFill>
                <a:latin typeface="Arial" panose="020B0604020202020204" pitchFamily="34" charset="0"/>
              </a:defRPr>
            </a:lvl9pPr>
          </a:lstStyle>
          <a:p>
            <a:r>
              <a:rPr lang="en-US" altLang="en-US" b="0"/>
              <a:t>PFDs are in two main classes.</a:t>
            </a:r>
          </a:p>
          <a:p>
            <a:endParaRPr lang="en-US" altLang="en-US" b="0"/>
          </a:p>
          <a:p>
            <a:r>
              <a:rPr lang="en-US" altLang="en-US" b="0"/>
              <a:t>Those which provide face-up in-water support to the user regardless of physical conditions = LIFEJACKETS</a:t>
            </a:r>
          </a:p>
          <a:p>
            <a:endParaRPr lang="en-US" altLang="en-US" b="0"/>
          </a:p>
          <a:p>
            <a:r>
              <a:rPr lang="en-US" altLang="en-US" b="0"/>
              <a:t>Those which require the user to make swimming and other postural movements to position the use with face out of the water = BUOYANCY AIDS </a:t>
            </a:r>
          </a:p>
          <a:p>
            <a:endParaRPr lang="en-US" altLang="en-US"/>
          </a:p>
          <a:p>
            <a:r>
              <a:rPr lang="en-US" altLang="en-US"/>
              <a:t>READ THE LABEL!</a:t>
            </a:r>
          </a:p>
        </p:txBody>
      </p:sp>
      <p:pic>
        <p:nvPicPr>
          <p:cNvPr id="40965" name="Picture 4">
            <a:extLst>
              <a:ext uri="{FF2B5EF4-FFF2-40B4-BE49-F238E27FC236}">
                <a16:creationId xmlns:a16="http://schemas.microsoft.com/office/drawing/2014/main" id="{DACD2BCF-573E-43E6-A588-D3419638E1E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43463" y="4132263"/>
            <a:ext cx="32766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309054ED-C138-4B53-8D24-84EA5796717E}"/>
              </a:ext>
            </a:extLst>
          </p:cNvPr>
          <p:cNvSpPr>
            <a:spLocks noGrp="1"/>
          </p:cNvSpPr>
          <p:nvPr>
            <p:ph type="title"/>
          </p:nvPr>
        </p:nvSpPr>
        <p:spPr bwMode="auto">
          <a:xfrm>
            <a:off x="711200" y="65088"/>
            <a:ext cx="7696200" cy="10556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   Lifejackets and Buoyancy Aids</a:t>
            </a:r>
          </a:p>
        </p:txBody>
      </p:sp>
      <p:sp>
        <p:nvSpPr>
          <p:cNvPr id="43011" name="Slide Number Placeholder 2">
            <a:extLst>
              <a:ext uri="{FF2B5EF4-FFF2-40B4-BE49-F238E27FC236}">
                <a16:creationId xmlns:a16="http://schemas.microsoft.com/office/drawing/2014/main" id="{D99DEBC1-218C-4AF1-A74F-FC88CBB6DDF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2"/>
                </a:solidFill>
                <a:latin typeface="Arial" panose="020B0604020202020204" pitchFamily="34" charset="0"/>
              </a:defRPr>
            </a:lvl1pPr>
            <a:lvl2pPr marL="742950" indent="-285750">
              <a:defRPr sz="2400" b="1">
                <a:solidFill>
                  <a:schemeClr val="tx2"/>
                </a:solidFill>
                <a:latin typeface="Arial" panose="020B0604020202020204" pitchFamily="34" charset="0"/>
              </a:defRPr>
            </a:lvl2pPr>
            <a:lvl3pPr marL="1143000" indent="-228600">
              <a:defRPr sz="2400" b="1">
                <a:solidFill>
                  <a:schemeClr val="tx2"/>
                </a:solidFill>
                <a:latin typeface="Arial" panose="020B0604020202020204" pitchFamily="34" charset="0"/>
              </a:defRPr>
            </a:lvl3pPr>
            <a:lvl4pPr marL="1600200" indent="-228600">
              <a:defRPr sz="2400" b="1">
                <a:solidFill>
                  <a:schemeClr val="tx2"/>
                </a:solidFill>
                <a:latin typeface="Arial" panose="020B0604020202020204" pitchFamily="34" charset="0"/>
              </a:defRPr>
            </a:lvl4pPr>
            <a:lvl5pPr marL="2057400" indent="-228600">
              <a:defRPr sz="2400" b="1">
                <a:solidFill>
                  <a:schemeClr val="tx2"/>
                </a:solidFill>
                <a:latin typeface="Arial" panose="020B0604020202020204" pitchFamily="34" charset="0"/>
              </a:defRPr>
            </a:lvl5pPr>
            <a:lvl6pPr marL="2514600" indent="-228600" eaLnBrk="0" fontAlgn="base" hangingPunct="0">
              <a:spcBef>
                <a:spcPct val="0"/>
              </a:spcBef>
              <a:spcAft>
                <a:spcPct val="0"/>
              </a:spcAft>
              <a:defRPr sz="2400" b="1">
                <a:solidFill>
                  <a:schemeClr val="tx2"/>
                </a:solidFill>
                <a:latin typeface="Arial" panose="020B0604020202020204" pitchFamily="34" charset="0"/>
              </a:defRPr>
            </a:lvl6pPr>
            <a:lvl7pPr marL="2971800" indent="-228600" eaLnBrk="0" fontAlgn="base" hangingPunct="0">
              <a:spcBef>
                <a:spcPct val="0"/>
              </a:spcBef>
              <a:spcAft>
                <a:spcPct val="0"/>
              </a:spcAft>
              <a:defRPr sz="2400" b="1">
                <a:solidFill>
                  <a:schemeClr val="tx2"/>
                </a:solidFill>
                <a:latin typeface="Arial" panose="020B0604020202020204" pitchFamily="34" charset="0"/>
              </a:defRPr>
            </a:lvl7pPr>
            <a:lvl8pPr marL="3429000" indent="-228600" eaLnBrk="0" fontAlgn="base" hangingPunct="0">
              <a:spcBef>
                <a:spcPct val="0"/>
              </a:spcBef>
              <a:spcAft>
                <a:spcPct val="0"/>
              </a:spcAft>
              <a:defRPr sz="2400" b="1">
                <a:solidFill>
                  <a:schemeClr val="tx2"/>
                </a:solidFill>
                <a:latin typeface="Arial" panose="020B0604020202020204" pitchFamily="34" charset="0"/>
              </a:defRPr>
            </a:lvl8pPr>
            <a:lvl9pPr marL="3886200" indent="-228600" eaLnBrk="0" fontAlgn="base" hangingPunct="0">
              <a:spcBef>
                <a:spcPct val="0"/>
              </a:spcBef>
              <a:spcAft>
                <a:spcPct val="0"/>
              </a:spcAft>
              <a:defRPr sz="2400" b="1">
                <a:solidFill>
                  <a:schemeClr val="tx2"/>
                </a:solidFill>
                <a:latin typeface="Arial" panose="020B0604020202020204" pitchFamily="34" charset="0"/>
              </a:defRPr>
            </a:lvl9pPr>
          </a:lstStyle>
          <a:p>
            <a:fld id="{4980ED0D-1B54-4A12-AAD0-C88228D8125C}" type="slidenum">
              <a:rPr lang="en-US" altLang="en-US" sz="1200" b="0" smtClean="0">
                <a:solidFill>
                  <a:srgbClr val="FFFF99"/>
                </a:solidFill>
                <a:latin typeface="Tahoma" panose="020B0604030504040204" pitchFamily="34" charset="0"/>
              </a:rPr>
              <a:pPr/>
              <a:t>14</a:t>
            </a:fld>
            <a:endParaRPr lang="en-US" altLang="en-US" sz="1200" b="0">
              <a:solidFill>
                <a:srgbClr val="FFFF99"/>
              </a:solidFill>
              <a:latin typeface="Tahoma" panose="020B0604030504040204" pitchFamily="34" charset="0"/>
            </a:endParaRPr>
          </a:p>
        </p:txBody>
      </p:sp>
      <p:sp>
        <p:nvSpPr>
          <p:cNvPr id="43012" name="TextBox 3">
            <a:extLst>
              <a:ext uri="{FF2B5EF4-FFF2-40B4-BE49-F238E27FC236}">
                <a16:creationId xmlns:a16="http://schemas.microsoft.com/office/drawing/2014/main" id="{232623B8-05FE-468B-82CD-7173185FBBCC}"/>
              </a:ext>
            </a:extLst>
          </p:cNvPr>
          <p:cNvSpPr txBox="1">
            <a:spLocks noChangeArrowheads="1"/>
          </p:cNvSpPr>
          <p:nvPr/>
        </p:nvSpPr>
        <p:spPr bwMode="auto">
          <a:xfrm>
            <a:off x="609600" y="1227138"/>
            <a:ext cx="8356600"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2"/>
                </a:solidFill>
                <a:latin typeface="Arial" panose="020B0604020202020204" pitchFamily="34" charset="0"/>
              </a:defRPr>
            </a:lvl1pPr>
            <a:lvl2pPr marL="742950" indent="-285750">
              <a:defRPr sz="2400" b="1">
                <a:solidFill>
                  <a:schemeClr val="tx2"/>
                </a:solidFill>
                <a:latin typeface="Arial" panose="020B0604020202020204" pitchFamily="34" charset="0"/>
              </a:defRPr>
            </a:lvl2pPr>
            <a:lvl3pPr marL="1143000" indent="-228600">
              <a:defRPr sz="2400" b="1">
                <a:solidFill>
                  <a:schemeClr val="tx2"/>
                </a:solidFill>
                <a:latin typeface="Arial" panose="020B0604020202020204" pitchFamily="34" charset="0"/>
              </a:defRPr>
            </a:lvl3pPr>
            <a:lvl4pPr marL="1600200" indent="-228600">
              <a:defRPr sz="2400" b="1">
                <a:solidFill>
                  <a:schemeClr val="tx2"/>
                </a:solidFill>
                <a:latin typeface="Arial" panose="020B0604020202020204" pitchFamily="34" charset="0"/>
              </a:defRPr>
            </a:lvl4pPr>
            <a:lvl5pPr marL="2057400" indent="-228600">
              <a:defRPr sz="2400" b="1">
                <a:solidFill>
                  <a:schemeClr val="tx2"/>
                </a:solidFill>
                <a:latin typeface="Arial" panose="020B0604020202020204" pitchFamily="34" charset="0"/>
              </a:defRPr>
            </a:lvl5pPr>
            <a:lvl6pPr marL="2514600" indent="-228600" eaLnBrk="0" fontAlgn="base" hangingPunct="0">
              <a:spcBef>
                <a:spcPct val="0"/>
              </a:spcBef>
              <a:spcAft>
                <a:spcPct val="0"/>
              </a:spcAft>
              <a:defRPr sz="2400" b="1">
                <a:solidFill>
                  <a:schemeClr val="tx2"/>
                </a:solidFill>
                <a:latin typeface="Arial" panose="020B0604020202020204" pitchFamily="34" charset="0"/>
              </a:defRPr>
            </a:lvl6pPr>
            <a:lvl7pPr marL="2971800" indent="-228600" eaLnBrk="0" fontAlgn="base" hangingPunct="0">
              <a:spcBef>
                <a:spcPct val="0"/>
              </a:spcBef>
              <a:spcAft>
                <a:spcPct val="0"/>
              </a:spcAft>
              <a:defRPr sz="2400" b="1">
                <a:solidFill>
                  <a:schemeClr val="tx2"/>
                </a:solidFill>
                <a:latin typeface="Arial" panose="020B0604020202020204" pitchFamily="34" charset="0"/>
              </a:defRPr>
            </a:lvl7pPr>
            <a:lvl8pPr marL="3429000" indent="-228600" eaLnBrk="0" fontAlgn="base" hangingPunct="0">
              <a:spcBef>
                <a:spcPct val="0"/>
              </a:spcBef>
              <a:spcAft>
                <a:spcPct val="0"/>
              </a:spcAft>
              <a:defRPr sz="2400" b="1">
                <a:solidFill>
                  <a:schemeClr val="tx2"/>
                </a:solidFill>
                <a:latin typeface="Arial" panose="020B0604020202020204" pitchFamily="34" charset="0"/>
              </a:defRPr>
            </a:lvl8pPr>
            <a:lvl9pPr marL="3886200" indent="-228600" eaLnBrk="0" fontAlgn="base" hangingPunct="0">
              <a:spcBef>
                <a:spcPct val="0"/>
              </a:spcBef>
              <a:spcAft>
                <a:spcPct val="0"/>
              </a:spcAft>
              <a:defRPr sz="2400" b="1">
                <a:solidFill>
                  <a:schemeClr val="tx2"/>
                </a:solidFill>
                <a:latin typeface="Arial" panose="020B0604020202020204" pitchFamily="34" charset="0"/>
              </a:defRPr>
            </a:lvl9pPr>
          </a:lstStyle>
          <a:p>
            <a:r>
              <a:rPr lang="en-US" altLang="en-US" b="0"/>
              <a:t>Primary function is to support the user in reasonable safety in the water.</a:t>
            </a:r>
          </a:p>
          <a:p>
            <a:endParaRPr lang="en-US" altLang="en-US" b="0"/>
          </a:p>
          <a:p>
            <a:r>
              <a:rPr lang="en-US" altLang="en-US" b="0"/>
              <a:t>Alternative attributes within the two classes:</a:t>
            </a:r>
          </a:p>
          <a:p>
            <a:r>
              <a:rPr lang="en-US" altLang="en-US" b="0"/>
              <a:t>	Higher levels of support float higher</a:t>
            </a:r>
          </a:p>
          <a:p>
            <a:r>
              <a:rPr lang="en-US" altLang="en-US" b="0"/>
              <a:t>		Levels 100, 150, or 275</a:t>
            </a:r>
          </a:p>
          <a:p>
            <a:r>
              <a:rPr lang="en-US" altLang="en-US" b="0"/>
              <a:t>	Lighter or less bulky PFDs</a:t>
            </a:r>
          </a:p>
          <a:p>
            <a:r>
              <a:rPr lang="en-US" altLang="en-US" b="0"/>
              <a:t>		Levels 50 or 100</a:t>
            </a:r>
          </a:p>
          <a:p>
            <a:r>
              <a:rPr lang="en-US" altLang="en-US" b="0"/>
              <a:t>	Provide kinds of flotation for needs</a:t>
            </a:r>
          </a:p>
          <a:p>
            <a:r>
              <a:rPr lang="en-US" altLang="en-US" b="0"/>
              <a:t>		Buoyant foam, hybrid and inflatable</a:t>
            </a:r>
          </a:p>
          <a:p>
            <a:r>
              <a:rPr lang="en-US" altLang="en-US" b="0"/>
              <a:t>		Reliability, durability and continuous wear</a:t>
            </a:r>
          </a:p>
          <a:p>
            <a:r>
              <a:rPr lang="en-US" altLang="en-US" b="0"/>
              <a:t>		Provide automatically buoyancy or inflate</a:t>
            </a:r>
          </a:p>
          <a:p>
            <a:r>
              <a:rPr lang="en-US" altLang="en-US" b="0"/>
              <a:t>		Provide user control to inflate</a:t>
            </a:r>
          </a:p>
          <a:p>
            <a:r>
              <a:rPr lang="en-US" altLang="en-US" b="0"/>
              <a:t>		Assist in detection for recovery of user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9B26811B-E7A0-42C7-98A1-26A070321E8B}"/>
              </a:ext>
            </a:extLst>
          </p:cNvPr>
          <p:cNvSpPr>
            <a:spLocks noGrp="1" noChangeArrowheads="1"/>
          </p:cNvSpPr>
          <p:nvPr>
            <p:ph type="title"/>
          </p:nvPr>
        </p:nvSpPr>
        <p:spPr bwMode="auto">
          <a:xfrm>
            <a:off x="1524000" y="323850"/>
            <a:ext cx="7543800" cy="819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Life Jacket Requirements</a:t>
            </a:r>
          </a:p>
        </p:txBody>
      </p:sp>
      <p:sp>
        <p:nvSpPr>
          <p:cNvPr id="45059" name="Rectangle 3">
            <a:extLst>
              <a:ext uri="{FF2B5EF4-FFF2-40B4-BE49-F238E27FC236}">
                <a16:creationId xmlns:a16="http://schemas.microsoft.com/office/drawing/2014/main" id="{474DB843-9154-4C36-82A4-6C43DAD27B8B}"/>
              </a:ext>
            </a:extLst>
          </p:cNvPr>
          <p:cNvSpPr>
            <a:spLocks noGrp="1" noChangeArrowheads="1"/>
          </p:cNvSpPr>
          <p:nvPr>
            <p:ph type="body" sz="half" idx="1"/>
          </p:nvPr>
        </p:nvSpPr>
        <p:spPr bwMode="auto">
          <a:xfrm>
            <a:off x="609600" y="2495550"/>
            <a:ext cx="4724400" cy="3905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marL="0" indent="0" eaLnBrk="1" hangingPunct="1">
              <a:buFontTx/>
              <a:buNone/>
            </a:pPr>
            <a:r>
              <a:rPr lang="en-US" altLang="en-US" b="1" i="1"/>
              <a:t>One for each person</a:t>
            </a:r>
          </a:p>
          <a:p>
            <a:pPr marL="0" indent="0" eaLnBrk="1" hangingPunct="1">
              <a:buFontTx/>
              <a:buNone/>
            </a:pPr>
            <a:r>
              <a:rPr lang="en-US" altLang="en-US" b="1" i="1"/>
              <a:t>Correct size - fit</a:t>
            </a:r>
          </a:p>
          <a:p>
            <a:pPr marL="0" indent="0" eaLnBrk="1" hangingPunct="1">
              <a:buFontTx/>
              <a:buNone/>
            </a:pPr>
            <a:r>
              <a:rPr lang="en-US" altLang="en-US" b="1" i="1"/>
              <a:t>Serviceable / Label</a:t>
            </a:r>
          </a:p>
          <a:p>
            <a:pPr marL="0" indent="0" eaLnBrk="1" hangingPunct="1">
              <a:buFontTx/>
              <a:buNone/>
            </a:pPr>
            <a:r>
              <a:rPr lang="en-US" altLang="en-US" b="1" i="1"/>
              <a:t>Readily available</a:t>
            </a:r>
          </a:p>
          <a:p>
            <a:pPr marL="0" indent="0" eaLnBrk="1" hangingPunct="1">
              <a:buFontTx/>
              <a:buNone/>
            </a:pPr>
            <a:r>
              <a:rPr lang="en-US" altLang="en-US" b="1" i="1"/>
              <a:t>Children must wear</a:t>
            </a:r>
          </a:p>
          <a:p>
            <a:pPr marL="0" indent="0" eaLnBrk="1" hangingPunct="1">
              <a:buFontTx/>
              <a:buNone/>
            </a:pPr>
            <a:r>
              <a:rPr lang="en-US" altLang="en-US" b="1" i="1"/>
              <a:t>Designed for activity</a:t>
            </a:r>
          </a:p>
          <a:p>
            <a:pPr marL="0" indent="0" eaLnBrk="1" hangingPunct="1">
              <a:buFontTx/>
              <a:buNone/>
            </a:pPr>
            <a:r>
              <a:rPr lang="en-US" altLang="en-US" sz="1600" b="1" i="1"/>
              <a:t>       PFD = Personal floatation device =</a:t>
            </a:r>
          </a:p>
          <a:p>
            <a:pPr marL="0" indent="0" eaLnBrk="1" hangingPunct="1">
              <a:buFontTx/>
              <a:buNone/>
            </a:pPr>
            <a:r>
              <a:rPr lang="en-US" altLang="en-US" sz="1600" b="1" i="1"/>
              <a:t>	   LIFE JACKET</a:t>
            </a:r>
          </a:p>
        </p:txBody>
      </p:sp>
      <p:sp>
        <p:nvSpPr>
          <p:cNvPr id="45060" name="Slide Number Placeholder 4">
            <a:extLst>
              <a:ext uri="{FF2B5EF4-FFF2-40B4-BE49-F238E27FC236}">
                <a16:creationId xmlns:a16="http://schemas.microsoft.com/office/drawing/2014/main" id="{F775B414-ECA8-45FA-B2A3-B0357B3BAB8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2"/>
                </a:solidFill>
                <a:latin typeface="Arial" panose="020B0604020202020204" pitchFamily="34" charset="0"/>
              </a:defRPr>
            </a:lvl1pPr>
            <a:lvl2pPr marL="742950" indent="-285750">
              <a:defRPr sz="2400" b="1">
                <a:solidFill>
                  <a:schemeClr val="tx2"/>
                </a:solidFill>
                <a:latin typeface="Arial" panose="020B0604020202020204" pitchFamily="34" charset="0"/>
              </a:defRPr>
            </a:lvl2pPr>
            <a:lvl3pPr marL="1143000" indent="-228600">
              <a:defRPr sz="2400" b="1">
                <a:solidFill>
                  <a:schemeClr val="tx2"/>
                </a:solidFill>
                <a:latin typeface="Arial" panose="020B0604020202020204" pitchFamily="34" charset="0"/>
              </a:defRPr>
            </a:lvl3pPr>
            <a:lvl4pPr marL="1600200" indent="-228600">
              <a:defRPr sz="2400" b="1">
                <a:solidFill>
                  <a:schemeClr val="tx2"/>
                </a:solidFill>
                <a:latin typeface="Arial" panose="020B0604020202020204" pitchFamily="34" charset="0"/>
              </a:defRPr>
            </a:lvl4pPr>
            <a:lvl5pPr marL="2057400" indent="-228600">
              <a:defRPr sz="2400" b="1">
                <a:solidFill>
                  <a:schemeClr val="tx2"/>
                </a:solidFill>
                <a:latin typeface="Arial" panose="020B0604020202020204" pitchFamily="34" charset="0"/>
              </a:defRPr>
            </a:lvl5pPr>
            <a:lvl6pPr marL="2514600" indent="-228600" eaLnBrk="0" fontAlgn="base" hangingPunct="0">
              <a:spcBef>
                <a:spcPct val="0"/>
              </a:spcBef>
              <a:spcAft>
                <a:spcPct val="0"/>
              </a:spcAft>
              <a:defRPr sz="2400" b="1">
                <a:solidFill>
                  <a:schemeClr val="tx2"/>
                </a:solidFill>
                <a:latin typeface="Arial" panose="020B0604020202020204" pitchFamily="34" charset="0"/>
              </a:defRPr>
            </a:lvl6pPr>
            <a:lvl7pPr marL="2971800" indent="-228600" eaLnBrk="0" fontAlgn="base" hangingPunct="0">
              <a:spcBef>
                <a:spcPct val="0"/>
              </a:spcBef>
              <a:spcAft>
                <a:spcPct val="0"/>
              </a:spcAft>
              <a:defRPr sz="2400" b="1">
                <a:solidFill>
                  <a:schemeClr val="tx2"/>
                </a:solidFill>
                <a:latin typeface="Arial" panose="020B0604020202020204" pitchFamily="34" charset="0"/>
              </a:defRPr>
            </a:lvl7pPr>
            <a:lvl8pPr marL="3429000" indent="-228600" eaLnBrk="0" fontAlgn="base" hangingPunct="0">
              <a:spcBef>
                <a:spcPct val="0"/>
              </a:spcBef>
              <a:spcAft>
                <a:spcPct val="0"/>
              </a:spcAft>
              <a:defRPr sz="2400" b="1">
                <a:solidFill>
                  <a:schemeClr val="tx2"/>
                </a:solidFill>
                <a:latin typeface="Arial" panose="020B0604020202020204" pitchFamily="34" charset="0"/>
              </a:defRPr>
            </a:lvl8pPr>
            <a:lvl9pPr marL="3886200" indent="-228600" eaLnBrk="0" fontAlgn="base" hangingPunct="0">
              <a:spcBef>
                <a:spcPct val="0"/>
              </a:spcBef>
              <a:spcAft>
                <a:spcPct val="0"/>
              </a:spcAft>
              <a:defRPr sz="2400" b="1">
                <a:solidFill>
                  <a:schemeClr val="tx2"/>
                </a:solidFill>
                <a:latin typeface="Arial" panose="020B0604020202020204" pitchFamily="34" charset="0"/>
              </a:defRPr>
            </a:lvl9pPr>
          </a:lstStyle>
          <a:p>
            <a:fld id="{38E381E0-9EDE-4CC0-A282-F4885A0653B6}" type="slidenum">
              <a:rPr lang="en-US" altLang="en-US" sz="1400" b="0" smtClean="0">
                <a:solidFill>
                  <a:srgbClr val="FFFF99"/>
                </a:solidFill>
                <a:latin typeface="Times New Roman" panose="02020603050405020304" pitchFamily="18" charset="0"/>
              </a:rPr>
              <a:pPr/>
              <a:t>15</a:t>
            </a:fld>
            <a:endParaRPr lang="en-US" altLang="en-US" sz="1400" b="0">
              <a:solidFill>
                <a:srgbClr val="FFFF99"/>
              </a:solidFill>
              <a:latin typeface="Times New Roman" panose="02020603050405020304" pitchFamily="18" charset="0"/>
            </a:endParaRPr>
          </a:p>
        </p:txBody>
      </p:sp>
      <p:sp>
        <p:nvSpPr>
          <p:cNvPr id="132102" name="Rectangle 6">
            <a:extLst>
              <a:ext uri="{FF2B5EF4-FFF2-40B4-BE49-F238E27FC236}">
                <a16:creationId xmlns:a16="http://schemas.microsoft.com/office/drawing/2014/main" id="{601D49A1-C72A-4D32-AC40-27A19D520826}"/>
              </a:ext>
            </a:extLst>
          </p:cNvPr>
          <p:cNvSpPr>
            <a:spLocks noChangeArrowheads="1"/>
          </p:cNvSpPr>
          <p:nvPr/>
        </p:nvSpPr>
        <p:spPr bwMode="auto">
          <a:xfrm>
            <a:off x="8382000" y="63246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2"/>
                </a:solidFill>
                <a:latin typeface="Arial" panose="020B0604020202020204" pitchFamily="34" charset="0"/>
              </a:defRPr>
            </a:lvl1pPr>
            <a:lvl2pPr marL="742950" indent="-285750">
              <a:defRPr sz="2400" b="1">
                <a:solidFill>
                  <a:schemeClr val="tx2"/>
                </a:solidFill>
                <a:latin typeface="Arial" panose="020B0604020202020204" pitchFamily="34" charset="0"/>
              </a:defRPr>
            </a:lvl2pPr>
            <a:lvl3pPr marL="1143000" indent="-228600">
              <a:defRPr sz="2400" b="1">
                <a:solidFill>
                  <a:schemeClr val="tx2"/>
                </a:solidFill>
                <a:latin typeface="Arial" panose="020B0604020202020204" pitchFamily="34" charset="0"/>
              </a:defRPr>
            </a:lvl3pPr>
            <a:lvl4pPr marL="1600200" indent="-228600">
              <a:defRPr sz="2400" b="1">
                <a:solidFill>
                  <a:schemeClr val="tx2"/>
                </a:solidFill>
                <a:latin typeface="Arial" panose="020B0604020202020204" pitchFamily="34" charset="0"/>
              </a:defRPr>
            </a:lvl4pPr>
            <a:lvl5pPr marL="2057400" indent="-228600">
              <a:defRPr sz="2400" b="1">
                <a:solidFill>
                  <a:schemeClr val="tx2"/>
                </a:solidFill>
                <a:latin typeface="Arial" panose="020B0604020202020204" pitchFamily="34" charset="0"/>
              </a:defRPr>
            </a:lvl5pPr>
            <a:lvl6pPr marL="2514600" indent="-228600" eaLnBrk="0" fontAlgn="base" hangingPunct="0">
              <a:spcBef>
                <a:spcPct val="0"/>
              </a:spcBef>
              <a:spcAft>
                <a:spcPct val="0"/>
              </a:spcAft>
              <a:defRPr sz="2400" b="1">
                <a:solidFill>
                  <a:schemeClr val="tx2"/>
                </a:solidFill>
                <a:latin typeface="Arial" panose="020B0604020202020204" pitchFamily="34" charset="0"/>
              </a:defRPr>
            </a:lvl6pPr>
            <a:lvl7pPr marL="2971800" indent="-228600" eaLnBrk="0" fontAlgn="base" hangingPunct="0">
              <a:spcBef>
                <a:spcPct val="0"/>
              </a:spcBef>
              <a:spcAft>
                <a:spcPct val="0"/>
              </a:spcAft>
              <a:defRPr sz="2400" b="1">
                <a:solidFill>
                  <a:schemeClr val="tx2"/>
                </a:solidFill>
                <a:latin typeface="Arial" panose="020B0604020202020204" pitchFamily="34" charset="0"/>
              </a:defRPr>
            </a:lvl7pPr>
            <a:lvl8pPr marL="3429000" indent="-228600" eaLnBrk="0" fontAlgn="base" hangingPunct="0">
              <a:spcBef>
                <a:spcPct val="0"/>
              </a:spcBef>
              <a:spcAft>
                <a:spcPct val="0"/>
              </a:spcAft>
              <a:defRPr sz="2400" b="1">
                <a:solidFill>
                  <a:schemeClr val="tx2"/>
                </a:solidFill>
                <a:latin typeface="Arial" panose="020B0604020202020204" pitchFamily="34" charset="0"/>
              </a:defRPr>
            </a:lvl8pPr>
            <a:lvl9pPr marL="3886200" indent="-228600" eaLnBrk="0" fontAlgn="base" hangingPunct="0">
              <a:spcBef>
                <a:spcPct val="0"/>
              </a:spcBef>
              <a:spcAft>
                <a:spcPct val="0"/>
              </a:spcAft>
              <a:defRPr sz="2400" b="1">
                <a:solidFill>
                  <a:schemeClr val="tx2"/>
                </a:solidFill>
                <a:latin typeface="Arial" panose="020B0604020202020204" pitchFamily="34" charset="0"/>
              </a:defRPr>
            </a:lvl9pPr>
          </a:lstStyle>
          <a:p>
            <a:pPr algn="ctr" eaLnBrk="1" hangingPunct="1"/>
            <a:r>
              <a:rPr lang="en-US" altLang="en-US" sz="1000">
                <a:solidFill>
                  <a:srgbClr val="FFFF00"/>
                </a:solidFill>
              </a:rPr>
              <a:t>&gt;&gt;</a:t>
            </a:r>
          </a:p>
        </p:txBody>
      </p:sp>
      <p:sp>
        <p:nvSpPr>
          <p:cNvPr id="45062" name="Text Box 15">
            <a:extLst>
              <a:ext uri="{FF2B5EF4-FFF2-40B4-BE49-F238E27FC236}">
                <a16:creationId xmlns:a16="http://schemas.microsoft.com/office/drawing/2014/main" id="{32C696B9-756F-4EB5-BDEB-B9A80EC427CD}"/>
              </a:ext>
            </a:extLst>
          </p:cNvPr>
          <p:cNvSpPr txBox="1">
            <a:spLocks noChangeArrowheads="1"/>
          </p:cNvSpPr>
          <p:nvPr/>
        </p:nvSpPr>
        <p:spPr bwMode="auto">
          <a:xfrm>
            <a:off x="977900" y="1185863"/>
            <a:ext cx="7404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type="none" w="med" len="lg"/>
              </a14:hiddenLine>
            </a:ext>
          </a:extLst>
        </p:spPr>
        <p:txBody>
          <a:bodyPr wrap="none">
            <a:spAutoFit/>
          </a:bodyPr>
          <a:lstStyle>
            <a:lvl1pPr>
              <a:defRPr sz="2400" b="1">
                <a:solidFill>
                  <a:schemeClr val="tx2"/>
                </a:solidFill>
                <a:latin typeface="Arial" panose="020B0604020202020204" pitchFamily="34" charset="0"/>
              </a:defRPr>
            </a:lvl1pPr>
            <a:lvl2pPr marL="742950" indent="-285750">
              <a:defRPr sz="2400" b="1">
                <a:solidFill>
                  <a:schemeClr val="tx2"/>
                </a:solidFill>
                <a:latin typeface="Arial" panose="020B0604020202020204" pitchFamily="34" charset="0"/>
              </a:defRPr>
            </a:lvl2pPr>
            <a:lvl3pPr marL="1143000" indent="-228600">
              <a:defRPr sz="2400" b="1">
                <a:solidFill>
                  <a:schemeClr val="tx2"/>
                </a:solidFill>
                <a:latin typeface="Arial" panose="020B0604020202020204" pitchFamily="34" charset="0"/>
              </a:defRPr>
            </a:lvl3pPr>
            <a:lvl4pPr marL="1600200" indent="-228600">
              <a:defRPr sz="2400" b="1">
                <a:solidFill>
                  <a:schemeClr val="tx2"/>
                </a:solidFill>
                <a:latin typeface="Arial" panose="020B0604020202020204" pitchFamily="34" charset="0"/>
              </a:defRPr>
            </a:lvl4pPr>
            <a:lvl5pPr marL="2057400" indent="-228600">
              <a:defRPr sz="2400" b="1">
                <a:solidFill>
                  <a:schemeClr val="tx2"/>
                </a:solidFill>
                <a:latin typeface="Arial" panose="020B0604020202020204" pitchFamily="34" charset="0"/>
              </a:defRPr>
            </a:lvl5pPr>
            <a:lvl6pPr marL="2514600" indent="-228600" eaLnBrk="0" fontAlgn="base" hangingPunct="0">
              <a:spcBef>
                <a:spcPct val="0"/>
              </a:spcBef>
              <a:spcAft>
                <a:spcPct val="0"/>
              </a:spcAft>
              <a:defRPr sz="2400" b="1">
                <a:solidFill>
                  <a:schemeClr val="tx2"/>
                </a:solidFill>
                <a:latin typeface="Arial" panose="020B0604020202020204" pitchFamily="34" charset="0"/>
              </a:defRPr>
            </a:lvl6pPr>
            <a:lvl7pPr marL="2971800" indent="-228600" eaLnBrk="0" fontAlgn="base" hangingPunct="0">
              <a:spcBef>
                <a:spcPct val="0"/>
              </a:spcBef>
              <a:spcAft>
                <a:spcPct val="0"/>
              </a:spcAft>
              <a:defRPr sz="2400" b="1">
                <a:solidFill>
                  <a:schemeClr val="tx2"/>
                </a:solidFill>
                <a:latin typeface="Arial" panose="020B0604020202020204" pitchFamily="34" charset="0"/>
              </a:defRPr>
            </a:lvl7pPr>
            <a:lvl8pPr marL="3429000" indent="-228600" eaLnBrk="0" fontAlgn="base" hangingPunct="0">
              <a:spcBef>
                <a:spcPct val="0"/>
              </a:spcBef>
              <a:spcAft>
                <a:spcPct val="0"/>
              </a:spcAft>
              <a:defRPr sz="2400" b="1">
                <a:solidFill>
                  <a:schemeClr val="tx2"/>
                </a:solidFill>
                <a:latin typeface="Arial" panose="020B0604020202020204" pitchFamily="34" charset="0"/>
              </a:defRPr>
            </a:lvl8pPr>
            <a:lvl9pPr marL="3886200" indent="-228600" eaLnBrk="0" fontAlgn="base" hangingPunct="0">
              <a:spcBef>
                <a:spcPct val="0"/>
              </a:spcBef>
              <a:spcAft>
                <a:spcPct val="0"/>
              </a:spcAft>
              <a:defRPr sz="2400" b="1">
                <a:solidFill>
                  <a:schemeClr val="tx2"/>
                </a:solidFill>
                <a:latin typeface="Arial" panose="020B0604020202020204" pitchFamily="34" charset="0"/>
              </a:defRPr>
            </a:lvl9pPr>
          </a:lstStyle>
          <a:p>
            <a:pPr algn="ctr" eaLnBrk="1" hangingPunct="1"/>
            <a:r>
              <a:rPr lang="en-US" altLang="en-US" sz="4000"/>
              <a:t>USCG Approved Life Jackets </a:t>
            </a:r>
          </a:p>
          <a:p>
            <a:pPr algn="ctr" eaLnBrk="1" hangingPunct="1"/>
            <a:r>
              <a:rPr lang="en-US" altLang="en-US" sz="3200"/>
              <a:t>ARE REQUIRED</a:t>
            </a:r>
          </a:p>
        </p:txBody>
      </p:sp>
      <p:pic>
        <p:nvPicPr>
          <p:cNvPr id="45063" name="Picture 7">
            <a:extLst>
              <a:ext uri="{FF2B5EF4-FFF2-40B4-BE49-F238E27FC236}">
                <a16:creationId xmlns:a16="http://schemas.microsoft.com/office/drawing/2014/main" id="{316B107E-DB4C-4990-B2B4-E27852130A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398713"/>
            <a:ext cx="3184525" cy="424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2102"/>
                                        </p:tgtEl>
                                        <p:attrNameLst>
                                          <p:attrName>style.visibility</p:attrName>
                                        </p:attrNameLst>
                                      </p:cBhvr>
                                      <p:to>
                                        <p:strVal val="visible"/>
                                      </p:to>
                                    </p:set>
                                    <p:anim calcmode="lin" valueType="num">
                                      <p:cBhvr additive="base">
                                        <p:cTn id="7" dur="500" fill="hold"/>
                                        <p:tgtEl>
                                          <p:spTgt spid="132102"/>
                                        </p:tgtEl>
                                        <p:attrNameLst>
                                          <p:attrName>ppt_x</p:attrName>
                                        </p:attrNameLst>
                                      </p:cBhvr>
                                      <p:tavLst>
                                        <p:tav tm="0">
                                          <p:val>
                                            <p:strVal val="#ppt_x"/>
                                          </p:val>
                                        </p:tav>
                                        <p:tav tm="100000">
                                          <p:val>
                                            <p:strVal val="#ppt_x"/>
                                          </p:val>
                                        </p:tav>
                                      </p:tavLst>
                                    </p:anim>
                                    <p:anim calcmode="lin" valueType="num">
                                      <p:cBhvr additive="base">
                                        <p:cTn id="8" dur="500" fill="hold"/>
                                        <p:tgtEl>
                                          <p:spTgt spid="132102"/>
                                        </p:tgtEl>
                                        <p:attrNameLst>
                                          <p:attrName>ppt_y</p:attrName>
                                        </p:attrNameLst>
                                      </p:cBhvr>
                                      <p:tavLst>
                                        <p:tav tm="0">
                                          <p:val>
                                            <p:strVal val="1+#ppt_h/2"/>
                                          </p:val>
                                        </p:tav>
                                        <p:tav tm="100000">
                                          <p:val>
                                            <p:strVal val="#ppt_y"/>
                                          </p:val>
                                        </p:tav>
                                      </p:tavLst>
                                    </p:anim>
                                    <p:anim to="" calcmode="lin" valueType="num">
                                      <p:cBhvr>
                                        <p:cTn id="9" dur="500" fill="hold">
                                          <p:stCondLst>
                                            <p:cond delay="0"/>
                                          </p:stCondLst>
                                        </p:cTn>
                                        <p:tgtEl>
                                          <p:spTgt spid="13210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40776571-5060-4CF2-A4BC-C57A866CAC5F}"/>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Life Jacket Label 2018</a:t>
            </a:r>
          </a:p>
        </p:txBody>
      </p:sp>
      <p:sp>
        <p:nvSpPr>
          <p:cNvPr id="4" name="Content Placeholder 3">
            <a:extLst>
              <a:ext uri="{FF2B5EF4-FFF2-40B4-BE49-F238E27FC236}">
                <a16:creationId xmlns:a16="http://schemas.microsoft.com/office/drawing/2014/main" id="{49BF9550-653E-479B-8C26-FD0D6B7FA45E}"/>
              </a:ext>
            </a:extLst>
          </p:cNvPr>
          <p:cNvSpPr>
            <a:spLocks noGrp="1"/>
          </p:cNvSpPr>
          <p:nvPr>
            <p:ph sz="half" idx="2"/>
          </p:nvPr>
        </p:nvSpPr>
        <p:spPr>
          <a:xfrm>
            <a:off x="4572000" y="1449388"/>
            <a:ext cx="4114800" cy="4495800"/>
          </a:xfrm>
        </p:spPr>
        <p:txBody>
          <a:bodyPr>
            <a:normAutofit lnSpcReduction="10000"/>
          </a:bodyPr>
          <a:lstStyle/>
          <a:p>
            <a:pPr marL="171450" indent="-171450">
              <a:buFont typeface="Arial" panose="020B0604020202020204" pitchFamily="34" charset="0"/>
              <a:buChar char="•"/>
              <a:defRPr/>
            </a:pPr>
            <a:r>
              <a:rPr lang="en-US" dirty="0">
                <a:latin typeface="Arial" pitchFamily="34" charset="0"/>
                <a:cs typeface="Arial" pitchFamily="34" charset="0"/>
              </a:rPr>
              <a:t>I</a:t>
            </a:r>
            <a:r>
              <a:rPr lang="en-US" sz="2800" dirty="0">
                <a:latin typeface="Arial" pitchFamily="34" charset="0"/>
                <a:cs typeface="Arial" pitchFamily="34" charset="0"/>
              </a:rPr>
              <a:t>nformation about size and fit</a:t>
            </a:r>
          </a:p>
          <a:p>
            <a:pPr marL="171450" indent="-171450">
              <a:buFont typeface="Arial" panose="020B0604020202020204" pitchFamily="34" charset="0"/>
              <a:buChar char="•"/>
              <a:defRPr/>
            </a:pPr>
            <a:endParaRPr lang="en-US" sz="2800" dirty="0">
              <a:latin typeface="Arial" pitchFamily="34" charset="0"/>
              <a:cs typeface="Arial" pitchFamily="34" charset="0"/>
            </a:endParaRPr>
          </a:p>
          <a:p>
            <a:pPr marL="171450" indent="-171450">
              <a:buFont typeface="Arial" panose="020B0604020202020204" pitchFamily="34" charset="0"/>
              <a:buChar char="•"/>
              <a:defRPr/>
            </a:pPr>
            <a:r>
              <a:rPr lang="en-US" sz="2800" dirty="0">
                <a:latin typeface="Arial" pitchFamily="34" charset="0"/>
                <a:cs typeface="Arial" pitchFamily="34" charset="0"/>
              </a:rPr>
              <a:t>Explains the performance attributes and icons</a:t>
            </a:r>
          </a:p>
          <a:p>
            <a:pPr marL="171450" indent="-171450">
              <a:buFont typeface="Arial" panose="020B0604020202020204" pitchFamily="34" charset="0"/>
              <a:buChar char="•"/>
              <a:defRPr/>
            </a:pPr>
            <a:endParaRPr lang="en-US" sz="2800" dirty="0">
              <a:latin typeface="Arial" pitchFamily="34" charset="0"/>
              <a:cs typeface="Arial" pitchFamily="34" charset="0"/>
            </a:endParaRPr>
          </a:p>
          <a:p>
            <a:pPr marL="171450" indent="-171450">
              <a:buFont typeface="Arial" panose="020B0604020202020204" pitchFamily="34" charset="0"/>
              <a:buChar char="•"/>
              <a:defRPr/>
            </a:pPr>
            <a:r>
              <a:rPr lang="en-US" sz="2800" dirty="0">
                <a:latin typeface="Arial" pitchFamily="34" charset="0"/>
                <a:cs typeface="Arial" pitchFamily="34" charset="0"/>
              </a:rPr>
              <a:t>Water safety information for the reader</a:t>
            </a:r>
          </a:p>
          <a:p>
            <a:pPr>
              <a:defRPr/>
            </a:pPr>
            <a:endParaRPr lang="en-US" dirty="0"/>
          </a:p>
        </p:txBody>
      </p:sp>
      <p:sp>
        <p:nvSpPr>
          <p:cNvPr id="47108" name="Slide Number Placeholder 4">
            <a:extLst>
              <a:ext uri="{FF2B5EF4-FFF2-40B4-BE49-F238E27FC236}">
                <a16:creationId xmlns:a16="http://schemas.microsoft.com/office/drawing/2014/main" id="{F49B342A-15E7-4053-B966-EFC3C96F7BF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2"/>
                </a:solidFill>
                <a:latin typeface="Arial" panose="020B0604020202020204" pitchFamily="34" charset="0"/>
              </a:defRPr>
            </a:lvl1pPr>
            <a:lvl2pPr marL="742950" indent="-285750">
              <a:defRPr sz="2400" b="1">
                <a:solidFill>
                  <a:schemeClr val="tx2"/>
                </a:solidFill>
                <a:latin typeface="Arial" panose="020B0604020202020204" pitchFamily="34" charset="0"/>
              </a:defRPr>
            </a:lvl2pPr>
            <a:lvl3pPr marL="1143000" indent="-228600">
              <a:defRPr sz="2400" b="1">
                <a:solidFill>
                  <a:schemeClr val="tx2"/>
                </a:solidFill>
                <a:latin typeface="Arial" panose="020B0604020202020204" pitchFamily="34" charset="0"/>
              </a:defRPr>
            </a:lvl3pPr>
            <a:lvl4pPr marL="1600200" indent="-228600">
              <a:defRPr sz="2400" b="1">
                <a:solidFill>
                  <a:schemeClr val="tx2"/>
                </a:solidFill>
                <a:latin typeface="Arial" panose="020B0604020202020204" pitchFamily="34" charset="0"/>
              </a:defRPr>
            </a:lvl4pPr>
            <a:lvl5pPr marL="2057400" indent="-228600">
              <a:defRPr sz="2400" b="1">
                <a:solidFill>
                  <a:schemeClr val="tx2"/>
                </a:solidFill>
                <a:latin typeface="Arial" panose="020B0604020202020204" pitchFamily="34" charset="0"/>
              </a:defRPr>
            </a:lvl5pPr>
            <a:lvl6pPr marL="2514600" indent="-228600" eaLnBrk="0" fontAlgn="base" hangingPunct="0">
              <a:spcBef>
                <a:spcPct val="0"/>
              </a:spcBef>
              <a:spcAft>
                <a:spcPct val="0"/>
              </a:spcAft>
              <a:defRPr sz="2400" b="1">
                <a:solidFill>
                  <a:schemeClr val="tx2"/>
                </a:solidFill>
                <a:latin typeface="Arial" panose="020B0604020202020204" pitchFamily="34" charset="0"/>
              </a:defRPr>
            </a:lvl6pPr>
            <a:lvl7pPr marL="2971800" indent="-228600" eaLnBrk="0" fontAlgn="base" hangingPunct="0">
              <a:spcBef>
                <a:spcPct val="0"/>
              </a:spcBef>
              <a:spcAft>
                <a:spcPct val="0"/>
              </a:spcAft>
              <a:defRPr sz="2400" b="1">
                <a:solidFill>
                  <a:schemeClr val="tx2"/>
                </a:solidFill>
                <a:latin typeface="Arial" panose="020B0604020202020204" pitchFamily="34" charset="0"/>
              </a:defRPr>
            </a:lvl7pPr>
            <a:lvl8pPr marL="3429000" indent="-228600" eaLnBrk="0" fontAlgn="base" hangingPunct="0">
              <a:spcBef>
                <a:spcPct val="0"/>
              </a:spcBef>
              <a:spcAft>
                <a:spcPct val="0"/>
              </a:spcAft>
              <a:defRPr sz="2400" b="1">
                <a:solidFill>
                  <a:schemeClr val="tx2"/>
                </a:solidFill>
                <a:latin typeface="Arial" panose="020B0604020202020204" pitchFamily="34" charset="0"/>
              </a:defRPr>
            </a:lvl8pPr>
            <a:lvl9pPr marL="3886200" indent="-228600" eaLnBrk="0" fontAlgn="base" hangingPunct="0">
              <a:spcBef>
                <a:spcPct val="0"/>
              </a:spcBef>
              <a:spcAft>
                <a:spcPct val="0"/>
              </a:spcAft>
              <a:defRPr sz="2400" b="1">
                <a:solidFill>
                  <a:schemeClr val="tx2"/>
                </a:solidFill>
                <a:latin typeface="Arial" panose="020B0604020202020204" pitchFamily="34" charset="0"/>
              </a:defRPr>
            </a:lvl9pPr>
          </a:lstStyle>
          <a:p>
            <a:fld id="{232DD1AF-6D0D-4773-A481-A4F6518A543C}" type="slidenum">
              <a:rPr lang="en-US" altLang="en-US" sz="1400" b="0" smtClean="0">
                <a:solidFill>
                  <a:srgbClr val="FFFF99"/>
                </a:solidFill>
                <a:latin typeface="Times New Roman" panose="02020603050405020304" pitchFamily="18" charset="0"/>
              </a:rPr>
              <a:pPr/>
              <a:t>16</a:t>
            </a:fld>
            <a:endParaRPr lang="en-US" altLang="en-US" sz="1400" b="0">
              <a:solidFill>
                <a:srgbClr val="FFFF99"/>
              </a:solidFill>
              <a:latin typeface="Times New Roman" panose="02020603050405020304" pitchFamily="18" charset="0"/>
            </a:endParaRPr>
          </a:p>
        </p:txBody>
      </p:sp>
      <p:pic>
        <p:nvPicPr>
          <p:cNvPr id="47109" name="Picture 5">
            <a:extLst>
              <a:ext uri="{FF2B5EF4-FFF2-40B4-BE49-F238E27FC236}">
                <a16:creationId xmlns:a16="http://schemas.microsoft.com/office/drawing/2014/main" id="{76018A5F-EBAE-4064-A015-82BE2BF3AEA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368300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AA415B2F-FF45-4139-8DAC-9CDD3C8A06C4}"/>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Life Jacket Label 2018</a:t>
            </a:r>
          </a:p>
        </p:txBody>
      </p:sp>
      <p:sp>
        <p:nvSpPr>
          <p:cNvPr id="49155" name="Slide Number Placeholder 4">
            <a:extLst>
              <a:ext uri="{FF2B5EF4-FFF2-40B4-BE49-F238E27FC236}">
                <a16:creationId xmlns:a16="http://schemas.microsoft.com/office/drawing/2014/main" id="{E2D9F33F-A596-47B7-AED8-8767348952B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2"/>
                </a:solidFill>
                <a:latin typeface="Arial" panose="020B0604020202020204" pitchFamily="34" charset="0"/>
              </a:defRPr>
            </a:lvl1pPr>
            <a:lvl2pPr marL="742950" indent="-285750">
              <a:defRPr sz="2400" b="1">
                <a:solidFill>
                  <a:schemeClr val="tx2"/>
                </a:solidFill>
                <a:latin typeface="Arial" panose="020B0604020202020204" pitchFamily="34" charset="0"/>
              </a:defRPr>
            </a:lvl2pPr>
            <a:lvl3pPr marL="1143000" indent="-228600">
              <a:defRPr sz="2400" b="1">
                <a:solidFill>
                  <a:schemeClr val="tx2"/>
                </a:solidFill>
                <a:latin typeface="Arial" panose="020B0604020202020204" pitchFamily="34" charset="0"/>
              </a:defRPr>
            </a:lvl3pPr>
            <a:lvl4pPr marL="1600200" indent="-228600">
              <a:defRPr sz="2400" b="1">
                <a:solidFill>
                  <a:schemeClr val="tx2"/>
                </a:solidFill>
                <a:latin typeface="Arial" panose="020B0604020202020204" pitchFamily="34" charset="0"/>
              </a:defRPr>
            </a:lvl4pPr>
            <a:lvl5pPr marL="2057400" indent="-228600">
              <a:defRPr sz="2400" b="1">
                <a:solidFill>
                  <a:schemeClr val="tx2"/>
                </a:solidFill>
                <a:latin typeface="Arial" panose="020B0604020202020204" pitchFamily="34" charset="0"/>
              </a:defRPr>
            </a:lvl5pPr>
            <a:lvl6pPr marL="2514600" indent="-228600" eaLnBrk="0" fontAlgn="base" hangingPunct="0">
              <a:spcBef>
                <a:spcPct val="0"/>
              </a:spcBef>
              <a:spcAft>
                <a:spcPct val="0"/>
              </a:spcAft>
              <a:defRPr sz="2400" b="1">
                <a:solidFill>
                  <a:schemeClr val="tx2"/>
                </a:solidFill>
                <a:latin typeface="Arial" panose="020B0604020202020204" pitchFamily="34" charset="0"/>
              </a:defRPr>
            </a:lvl6pPr>
            <a:lvl7pPr marL="2971800" indent="-228600" eaLnBrk="0" fontAlgn="base" hangingPunct="0">
              <a:spcBef>
                <a:spcPct val="0"/>
              </a:spcBef>
              <a:spcAft>
                <a:spcPct val="0"/>
              </a:spcAft>
              <a:defRPr sz="2400" b="1">
                <a:solidFill>
                  <a:schemeClr val="tx2"/>
                </a:solidFill>
                <a:latin typeface="Arial" panose="020B0604020202020204" pitchFamily="34" charset="0"/>
              </a:defRPr>
            </a:lvl7pPr>
            <a:lvl8pPr marL="3429000" indent="-228600" eaLnBrk="0" fontAlgn="base" hangingPunct="0">
              <a:spcBef>
                <a:spcPct val="0"/>
              </a:spcBef>
              <a:spcAft>
                <a:spcPct val="0"/>
              </a:spcAft>
              <a:defRPr sz="2400" b="1">
                <a:solidFill>
                  <a:schemeClr val="tx2"/>
                </a:solidFill>
                <a:latin typeface="Arial" panose="020B0604020202020204" pitchFamily="34" charset="0"/>
              </a:defRPr>
            </a:lvl8pPr>
            <a:lvl9pPr marL="3886200" indent="-228600" eaLnBrk="0" fontAlgn="base" hangingPunct="0">
              <a:spcBef>
                <a:spcPct val="0"/>
              </a:spcBef>
              <a:spcAft>
                <a:spcPct val="0"/>
              </a:spcAft>
              <a:defRPr sz="2400" b="1">
                <a:solidFill>
                  <a:schemeClr val="tx2"/>
                </a:solidFill>
                <a:latin typeface="Arial" panose="020B0604020202020204" pitchFamily="34" charset="0"/>
              </a:defRPr>
            </a:lvl9pPr>
          </a:lstStyle>
          <a:p>
            <a:fld id="{2C197ADD-B181-43BD-815E-02393307263B}" type="slidenum">
              <a:rPr lang="en-US" altLang="en-US" sz="1400" b="0" smtClean="0">
                <a:solidFill>
                  <a:srgbClr val="FFFF99"/>
                </a:solidFill>
                <a:latin typeface="Times New Roman" panose="02020603050405020304" pitchFamily="18" charset="0"/>
              </a:rPr>
              <a:pPr/>
              <a:t>17</a:t>
            </a:fld>
            <a:endParaRPr lang="en-US" altLang="en-US" sz="1400" b="0">
              <a:solidFill>
                <a:srgbClr val="FFFF99"/>
              </a:solidFill>
              <a:latin typeface="Times New Roman" panose="02020603050405020304" pitchFamily="18" charset="0"/>
            </a:endParaRPr>
          </a:p>
        </p:txBody>
      </p:sp>
      <p:pic>
        <p:nvPicPr>
          <p:cNvPr id="49156" name="Picture 5">
            <a:extLst>
              <a:ext uri="{FF2B5EF4-FFF2-40B4-BE49-F238E27FC236}">
                <a16:creationId xmlns:a16="http://schemas.microsoft.com/office/drawing/2014/main" id="{A7A6C62B-447B-48AE-ADAD-08432946C95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47800"/>
            <a:ext cx="3781425"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Rectangle 6">
            <a:extLst>
              <a:ext uri="{FF2B5EF4-FFF2-40B4-BE49-F238E27FC236}">
                <a16:creationId xmlns:a16="http://schemas.microsoft.com/office/drawing/2014/main" id="{CB8DD702-257E-4027-8893-475E0F03A000}"/>
              </a:ext>
            </a:extLst>
          </p:cNvPr>
          <p:cNvSpPr>
            <a:spLocks noChangeArrowheads="1"/>
          </p:cNvSpPr>
          <p:nvPr/>
        </p:nvSpPr>
        <p:spPr bwMode="auto">
          <a:xfrm>
            <a:off x="4454525" y="1706563"/>
            <a:ext cx="4572000"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defRPr sz="2400" b="1">
                <a:solidFill>
                  <a:schemeClr val="tx2"/>
                </a:solidFill>
                <a:latin typeface="Arial" panose="020B0604020202020204" pitchFamily="34" charset="0"/>
              </a:defRPr>
            </a:lvl1pPr>
            <a:lvl2pPr marL="742950" indent="-285750">
              <a:defRPr sz="2400" b="1">
                <a:solidFill>
                  <a:schemeClr val="tx2"/>
                </a:solidFill>
                <a:latin typeface="Arial" panose="020B0604020202020204" pitchFamily="34" charset="0"/>
              </a:defRPr>
            </a:lvl2pPr>
            <a:lvl3pPr marL="1143000" indent="-228600">
              <a:defRPr sz="2400" b="1">
                <a:solidFill>
                  <a:schemeClr val="tx2"/>
                </a:solidFill>
                <a:latin typeface="Arial" panose="020B0604020202020204" pitchFamily="34" charset="0"/>
              </a:defRPr>
            </a:lvl3pPr>
            <a:lvl4pPr marL="1600200" indent="-228600">
              <a:defRPr sz="2400" b="1">
                <a:solidFill>
                  <a:schemeClr val="tx2"/>
                </a:solidFill>
                <a:latin typeface="Arial" panose="020B0604020202020204" pitchFamily="34" charset="0"/>
              </a:defRPr>
            </a:lvl4pPr>
            <a:lvl5pPr marL="2057400" indent="-228600">
              <a:defRPr sz="2400" b="1">
                <a:solidFill>
                  <a:schemeClr val="tx2"/>
                </a:solidFill>
                <a:latin typeface="Arial" panose="020B0604020202020204" pitchFamily="34" charset="0"/>
              </a:defRPr>
            </a:lvl5pPr>
            <a:lvl6pPr marL="2514600" indent="-228600" eaLnBrk="0" fontAlgn="base" hangingPunct="0">
              <a:spcBef>
                <a:spcPct val="0"/>
              </a:spcBef>
              <a:spcAft>
                <a:spcPct val="0"/>
              </a:spcAft>
              <a:defRPr sz="2400" b="1">
                <a:solidFill>
                  <a:schemeClr val="tx2"/>
                </a:solidFill>
                <a:latin typeface="Arial" panose="020B0604020202020204" pitchFamily="34" charset="0"/>
              </a:defRPr>
            </a:lvl6pPr>
            <a:lvl7pPr marL="2971800" indent="-228600" eaLnBrk="0" fontAlgn="base" hangingPunct="0">
              <a:spcBef>
                <a:spcPct val="0"/>
              </a:spcBef>
              <a:spcAft>
                <a:spcPct val="0"/>
              </a:spcAft>
              <a:defRPr sz="2400" b="1">
                <a:solidFill>
                  <a:schemeClr val="tx2"/>
                </a:solidFill>
                <a:latin typeface="Arial" panose="020B0604020202020204" pitchFamily="34" charset="0"/>
              </a:defRPr>
            </a:lvl7pPr>
            <a:lvl8pPr marL="3429000" indent="-228600" eaLnBrk="0" fontAlgn="base" hangingPunct="0">
              <a:spcBef>
                <a:spcPct val="0"/>
              </a:spcBef>
              <a:spcAft>
                <a:spcPct val="0"/>
              </a:spcAft>
              <a:defRPr sz="2400" b="1">
                <a:solidFill>
                  <a:schemeClr val="tx2"/>
                </a:solidFill>
                <a:latin typeface="Arial" panose="020B0604020202020204" pitchFamily="34" charset="0"/>
              </a:defRPr>
            </a:lvl8pPr>
            <a:lvl9pPr marL="3886200" indent="-228600" eaLnBrk="0" fontAlgn="base" hangingPunct="0">
              <a:spcBef>
                <a:spcPct val="0"/>
              </a:spcBef>
              <a:spcAft>
                <a:spcPct val="0"/>
              </a:spcAft>
              <a:defRPr sz="2400" b="1">
                <a:solidFill>
                  <a:schemeClr val="tx2"/>
                </a:solidFill>
                <a:latin typeface="Arial" panose="020B0604020202020204" pitchFamily="34" charset="0"/>
              </a:defRPr>
            </a:lvl9pPr>
          </a:lstStyle>
          <a:p>
            <a:pPr>
              <a:buFont typeface="Arial" panose="020B0604020202020204" pitchFamily="34" charset="0"/>
              <a:buChar char="•"/>
            </a:pPr>
            <a:r>
              <a:rPr lang="en-US" altLang="en-US" b="0" dirty="0">
                <a:solidFill>
                  <a:schemeClr val="tx1"/>
                </a:solidFill>
                <a:cs typeface="Arial" panose="020B0604020202020204" pitchFamily="34" charset="0"/>
              </a:rPr>
              <a:t>Explains the different design types</a:t>
            </a:r>
          </a:p>
          <a:p>
            <a:pPr>
              <a:buFont typeface="Arial" panose="020B0604020202020204" pitchFamily="34" charset="0"/>
              <a:buChar char="•"/>
            </a:pPr>
            <a:endParaRPr lang="en-US" altLang="en-US" b="0" dirty="0">
              <a:solidFill>
                <a:schemeClr val="tx1"/>
              </a:solidFill>
              <a:cs typeface="Arial" panose="020B0604020202020204" pitchFamily="34" charset="0"/>
            </a:endParaRPr>
          </a:p>
          <a:p>
            <a:pPr>
              <a:buFont typeface="Arial" panose="020B0604020202020204" pitchFamily="34" charset="0"/>
              <a:buChar char="•"/>
            </a:pPr>
            <a:r>
              <a:rPr lang="en-US" altLang="en-US" b="0" dirty="0">
                <a:solidFill>
                  <a:schemeClr val="tx1"/>
                </a:solidFill>
                <a:cs typeface="Arial" panose="020B0604020202020204" pitchFamily="34" charset="0"/>
              </a:rPr>
              <a:t>Maintenance</a:t>
            </a:r>
          </a:p>
          <a:p>
            <a:pPr>
              <a:buFont typeface="Arial" panose="020B0604020202020204" pitchFamily="34" charset="0"/>
              <a:buChar char="•"/>
            </a:pPr>
            <a:endParaRPr lang="en-US" altLang="en-US" b="0" dirty="0">
              <a:solidFill>
                <a:schemeClr val="tx1"/>
              </a:solidFill>
              <a:cs typeface="Arial" panose="020B0604020202020204" pitchFamily="34" charset="0"/>
            </a:endParaRPr>
          </a:p>
          <a:p>
            <a:pPr>
              <a:buFont typeface="Arial" panose="020B0604020202020204" pitchFamily="34" charset="0"/>
              <a:buChar char="•"/>
            </a:pPr>
            <a:r>
              <a:rPr lang="en-US" altLang="en-US" b="0" dirty="0">
                <a:solidFill>
                  <a:schemeClr val="tx1"/>
                </a:solidFill>
                <a:cs typeface="Arial" panose="020B0604020202020204" pitchFamily="34" charset="0"/>
              </a:rPr>
              <a:t>Warnings with explanations of icons</a:t>
            </a:r>
          </a:p>
          <a:p>
            <a:pPr>
              <a:buFont typeface="Arial" panose="020B0604020202020204" pitchFamily="34" charset="0"/>
              <a:buChar char="•"/>
            </a:pPr>
            <a:endParaRPr lang="en-US" altLang="en-US" b="0" dirty="0">
              <a:solidFill>
                <a:schemeClr val="tx1"/>
              </a:solidFill>
              <a:cs typeface="Arial" panose="020B0604020202020204" pitchFamily="34" charset="0"/>
            </a:endParaRPr>
          </a:p>
          <a:p>
            <a:pPr>
              <a:buFont typeface="Arial" panose="020B0604020202020204" pitchFamily="34" charset="0"/>
              <a:buChar char="•"/>
            </a:pPr>
            <a:r>
              <a:rPr lang="en-US" altLang="en-US" b="0" dirty="0">
                <a:solidFill>
                  <a:schemeClr val="tx1"/>
                </a:solidFill>
                <a:cs typeface="Arial" panose="020B0604020202020204" pitchFamily="34" charset="0"/>
              </a:rPr>
              <a:t>Regulatory Approvals</a:t>
            </a:r>
          </a:p>
          <a:p>
            <a:pPr>
              <a:buFont typeface="Arial" panose="020B0604020202020204" pitchFamily="34" charset="0"/>
              <a:buChar char="•"/>
            </a:pPr>
            <a:endParaRPr lang="en-US" altLang="en-US" b="0" dirty="0">
              <a:solidFill>
                <a:schemeClr val="tx1"/>
              </a:solidFill>
              <a:cs typeface="Arial" panose="020B0604020202020204" pitchFamily="34" charset="0"/>
            </a:endParaRPr>
          </a:p>
          <a:p>
            <a:pPr>
              <a:buFont typeface="Arial" panose="020B0604020202020204" pitchFamily="34" charset="0"/>
              <a:buChar char="•"/>
            </a:pPr>
            <a:r>
              <a:rPr lang="en-US" altLang="en-US" b="0" dirty="0">
                <a:solidFill>
                  <a:schemeClr val="tx1"/>
                </a:solidFill>
                <a:cs typeface="Arial" panose="020B0604020202020204" pitchFamily="34" charset="0"/>
              </a:rPr>
              <a:t>Website for more information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A8779D0C-220E-4061-9918-372B371B1011}"/>
              </a:ext>
            </a:extLst>
          </p:cNvPr>
          <p:cNvSpPr>
            <a:spLocks noGrp="1"/>
          </p:cNvSpPr>
          <p:nvPr>
            <p:ph type="title"/>
          </p:nvPr>
        </p:nvSpPr>
        <p:spPr bwMode="auto">
          <a:xfrm>
            <a:off x="1524000" y="304800"/>
            <a:ext cx="68580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Wear a Life Jacket</a:t>
            </a:r>
          </a:p>
        </p:txBody>
      </p:sp>
      <p:sp>
        <p:nvSpPr>
          <p:cNvPr id="31747" name="Text Placeholder 2">
            <a:extLst>
              <a:ext uri="{FF2B5EF4-FFF2-40B4-BE49-F238E27FC236}">
                <a16:creationId xmlns:a16="http://schemas.microsoft.com/office/drawing/2014/main" id="{BCE65CEB-1F1E-4AF4-BF75-D1FB8AEE796B}"/>
              </a:ext>
            </a:extLst>
          </p:cNvPr>
          <p:cNvSpPr>
            <a:spLocks noGrp="1"/>
          </p:cNvSpPr>
          <p:nvPr>
            <p:ph type="body" sz="half" idx="1"/>
          </p:nvPr>
        </p:nvSpPr>
        <p:spPr bwMode="auto">
          <a:xfrm>
            <a:off x="1295400" y="1524000"/>
            <a:ext cx="7772400" cy="4495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p>
            <a:pPr>
              <a:spcAft>
                <a:spcPts val="1800"/>
              </a:spcAft>
              <a:defRPr/>
            </a:pPr>
            <a:r>
              <a:rPr lang="en-US" altLang="en-US" dirty="0"/>
              <a:t>Before leaving the dock</a:t>
            </a:r>
          </a:p>
          <a:p>
            <a:pPr lvl="1">
              <a:spcAft>
                <a:spcPts val="1800"/>
              </a:spcAft>
              <a:defRPr/>
            </a:pPr>
            <a:r>
              <a:rPr lang="en-US" altLang="en-US" dirty="0"/>
              <a:t>Distribute, try-on and adjust straps</a:t>
            </a:r>
          </a:p>
          <a:p>
            <a:pPr lvl="1">
              <a:spcAft>
                <a:spcPts val="1800"/>
              </a:spcAft>
              <a:defRPr/>
            </a:pPr>
            <a:r>
              <a:rPr lang="en-US" altLang="en-US" dirty="0"/>
              <a:t>Conduct lift test to ensure fit</a:t>
            </a:r>
          </a:p>
          <a:p>
            <a:pPr lvl="1">
              <a:spcAft>
                <a:spcPts val="1800"/>
              </a:spcAft>
              <a:defRPr/>
            </a:pPr>
            <a:r>
              <a:rPr lang="en-US" altLang="en-US" dirty="0"/>
              <a:t>WEAR IT!  If not, label and keep close</a:t>
            </a:r>
          </a:p>
          <a:p>
            <a:pPr lvl="1">
              <a:spcAft>
                <a:spcPts val="1800"/>
              </a:spcAft>
              <a:defRPr/>
            </a:pPr>
            <a:r>
              <a:rPr lang="en-US" altLang="en-US" dirty="0"/>
              <a:t>Attach whistle and light</a:t>
            </a:r>
          </a:p>
          <a:p>
            <a:pPr lvl="1">
              <a:spcAft>
                <a:spcPts val="1800"/>
              </a:spcAft>
              <a:defRPr/>
            </a:pPr>
            <a:r>
              <a:rPr lang="en-US" altLang="en-US" b="1" dirty="0"/>
              <a:t>First sign of any trouble – wear it.  Putting on in water is difficult.</a:t>
            </a:r>
          </a:p>
          <a:p>
            <a:pPr marL="457200" lvl="1" indent="0">
              <a:spcAft>
                <a:spcPts val="1800"/>
              </a:spcAft>
              <a:buFontTx/>
              <a:buNone/>
              <a:defRPr/>
            </a:pPr>
            <a:endParaRPr lang="en-US" altLang="en-US" dirty="0"/>
          </a:p>
        </p:txBody>
      </p:sp>
      <p:sp>
        <p:nvSpPr>
          <p:cNvPr id="51204" name="Slide Number Placeholder 4">
            <a:extLst>
              <a:ext uri="{FF2B5EF4-FFF2-40B4-BE49-F238E27FC236}">
                <a16:creationId xmlns:a16="http://schemas.microsoft.com/office/drawing/2014/main" id="{29D33615-15ED-462B-9295-EAC5800751D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2"/>
                </a:solidFill>
                <a:latin typeface="Arial" panose="020B0604020202020204" pitchFamily="34" charset="0"/>
              </a:defRPr>
            </a:lvl1pPr>
            <a:lvl2pPr marL="742950" indent="-285750">
              <a:defRPr sz="2400" b="1">
                <a:solidFill>
                  <a:schemeClr val="tx2"/>
                </a:solidFill>
                <a:latin typeface="Arial" panose="020B0604020202020204" pitchFamily="34" charset="0"/>
              </a:defRPr>
            </a:lvl2pPr>
            <a:lvl3pPr marL="1143000" indent="-228600">
              <a:defRPr sz="2400" b="1">
                <a:solidFill>
                  <a:schemeClr val="tx2"/>
                </a:solidFill>
                <a:latin typeface="Arial" panose="020B0604020202020204" pitchFamily="34" charset="0"/>
              </a:defRPr>
            </a:lvl3pPr>
            <a:lvl4pPr marL="1600200" indent="-228600">
              <a:defRPr sz="2400" b="1">
                <a:solidFill>
                  <a:schemeClr val="tx2"/>
                </a:solidFill>
                <a:latin typeface="Arial" panose="020B0604020202020204" pitchFamily="34" charset="0"/>
              </a:defRPr>
            </a:lvl4pPr>
            <a:lvl5pPr marL="2057400" indent="-228600">
              <a:defRPr sz="2400" b="1">
                <a:solidFill>
                  <a:schemeClr val="tx2"/>
                </a:solidFill>
                <a:latin typeface="Arial" panose="020B0604020202020204" pitchFamily="34" charset="0"/>
              </a:defRPr>
            </a:lvl5pPr>
            <a:lvl6pPr marL="2514600" indent="-228600" eaLnBrk="0" fontAlgn="base" hangingPunct="0">
              <a:spcBef>
                <a:spcPct val="0"/>
              </a:spcBef>
              <a:spcAft>
                <a:spcPct val="0"/>
              </a:spcAft>
              <a:defRPr sz="2400" b="1">
                <a:solidFill>
                  <a:schemeClr val="tx2"/>
                </a:solidFill>
                <a:latin typeface="Arial" panose="020B0604020202020204" pitchFamily="34" charset="0"/>
              </a:defRPr>
            </a:lvl6pPr>
            <a:lvl7pPr marL="2971800" indent="-228600" eaLnBrk="0" fontAlgn="base" hangingPunct="0">
              <a:spcBef>
                <a:spcPct val="0"/>
              </a:spcBef>
              <a:spcAft>
                <a:spcPct val="0"/>
              </a:spcAft>
              <a:defRPr sz="2400" b="1">
                <a:solidFill>
                  <a:schemeClr val="tx2"/>
                </a:solidFill>
                <a:latin typeface="Arial" panose="020B0604020202020204" pitchFamily="34" charset="0"/>
              </a:defRPr>
            </a:lvl7pPr>
            <a:lvl8pPr marL="3429000" indent="-228600" eaLnBrk="0" fontAlgn="base" hangingPunct="0">
              <a:spcBef>
                <a:spcPct val="0"/>
              </a:spcBef>
              <a:spcAft>
                <a:spcPct val="0"/>
              </a:spcAft>
              <a:defRPr sz="2400" b="1">
                <a:solidFill>
                  <a:schemeClr val="tx2"/>
                </a:solidFill>
                <a:latin typeface="Arial" panose="020B0604020202020204" pitchFamily="34" charset="0"/>
              </a:defRPr>
            </a:lvl8pPr>
            <a:lvl9pPr marL="3886200" indent="-228600" eaLnBrk="0" fontAlgn="base" hangingPunct="0">
              <a:spcBef>
                <a:spcPct val="0"/>
              </a:spcBef>
              <a:spcAft>
                <a:spcPct val="0"/>
              </a:spcAft>
              <a:defRPr sz="2400" b="1">
                <a:solidFill>
                  <a:schemeClr val="tx2"/>
                </a:solidFill>
                <a:latin typeface="Arial" panose="020B0604020202020204" pitchFamily="34" charset="0"/>
              </a:defRPr>
            </a:lvl9pPr>
          </a:lstStyle>
          <a:p>
            <a:fld id="{91A4D263-DE5F-41C4-94E9-CAC255509C84}" type="slidenum">
              <a:rPr lang="en-US" altLang="en-US" sz="1400" b="0" smtClean="0">
                <a:solidFill>
                  <a:srgbClr val="FFFF99"/>
                </a:solidFill>
                <a:latin typeface="Times New Roman" panose="02020603050405020304" pitchFamily="18" charset="0"/>
              </a:rPr>
              <a:pPr/>
              <a:t>18</a:t>
            </a:fld>
            <a:endParaRPr lang="en-US" altLang="en-US" sz="1400" b="0">
              <a:solidFill>
                <a:srgbClr val="FFFF99"/>
              </a:solidFill>
              <a:latin typeface="Times New Roman" panose="02020603050405020304" pitchFamily="18" charset="0"/>
            </a:endParaRP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D77E17C5-0E86-4B22-920F-EC43A512D84F}"/>
              </a:ext>
            </a:extLst>
          </p:cNvPr>
          <p:cNvSpPr>
            <a:spLocks noGrp="1" noChangeArrowheads="1"/>
          </p:cNvSpPr>
          <p:nvPr>
            <p:ph type="title"/>
          </p:nvPr>
        </p:nvSpPr>
        <p:spPr bwMode="auto">
          <a:xfrm>
            <a:off x="1219200" y="304800"/>
            <a:ext cx="68580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Off Shore Life Jacket </a:t>
            </a:r>
          </a:p>
        </p:txBody>
      </p:sp>
      <p:sp>
        <p:nvSpPr>
          <p:cNvPr id="22531" name="Rectangle 3">
            <a:extLst>
              <a:ext uri="{FF2B5EF4-FFF2-40B4-BE49-F238E27FC236}">
                <a16:creationId xmlns:a16="http://schemas.microsoft.com/office/drawing/2014/main" id="{9CD0C6FD-3B0D-405A-8C4B-E116EBCF9D78}"/>
              </a:ext>
            </a:extLst>
          </p:cNvPr>
          <p:cNvSpPr>
            <a:spLocks noGrp="1" noChangeArrowheads="1"/>
          </p:cNvSpPr>
          <p:nvPr>
            <p:ph type="body" sz="half" idx="1"/>
          </p:nvPr>
        </p:nvSpPr>
        <p:spPr bwMode="auto">
          <a:xfrm>
            <a:off x="152400" y="2133600"/>
            <a:ext cx="5684838" cy="3124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marL="0" indent="0" eaLnBrk="1" hangingPunct="1">
              <a:buFontTx/>
              <a:buNone/>
              <a:defRPr/>
            </a:pPr>
            <a:r>
              <a:rPr lang="en-US" altLang="en-US" dirty="0"/>
              <a:t>Open Ocean Area Operations</a:t>
            </a:r>
          </a:p>
          <a:p>
            <a:pPr eaLnBrk="1" hangingPunct="1">
              <a:defRPr/>
            </a:pPr>
            <a:r>
              <a:rPr lang="en-US" altLang="en-US" dirty="0"/>
              <a:t>Elevates head </a:t>
            </a:r>
          </a:p>
          <a:p>
            <a:pPr eaLnBrk="1" hangingPunct="1">
              <a:defRPr/>
            </a:pPr>
            <a:r>
              <a:rPr lang="en-US" altLang="en-US" b="1" dirty="0"/>
              <a:t>Designed to turn wearer     face-up</a:t>
            </a:r>
          </a:p>
          <a:p>
            <a:pPr eaLnBrk="1" hangingPunct="1">
              <a:defRPr/>
            </a:pPr>
            <a:r>
              <a:rPr lang="en-US" altLang="en-US" dirty="0"/>
              <a:t>For emergencies</a:t>
            </a:r>
          </a:p>
          <a:p>
            <a:pPr eaLnBrk="1" hangingPunct="1">
              <a:defRPr/>
            </a:pPr>
            <a:r>
              <a:rPr lang="en-US" altLang="en-US" dirty="0"/>
              <a:t>Big and bulky</a:t>
            </a:r>
          </a:p>
        </p:txBody>
      </p:sp>
      <p:sp>
        <p:nvSpPr>
          <p:cNvPr id="53252" name="Slide Number Placeholder 4">
            <a:extLst>
              <a:ext uri="{FF2B5EF4-FFF2-40B4-BE49-F238E27FC236}">
                <a16:creationId xmlns:a16="http://schemas.microsoft.com/office/drawing/2014/main" id="{21504A56-A01A-42B4-9EB1-BD6F98390A0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2"/>
                </a:solidFill>
                <a:latin typeface="Arial" panose="020B0604020202020204" pitchFamily="34" charset="0"/>
              </a:defRPr>
            </a:lvl1pPr>
            <a:lvl2pPr marL="742950" indent="-285750">
              <a:defRPr sz="2400" b="1">
                <a:solidFill>
                  <a:schemeClr val="tx2"/>
                </a:solidFill>
                <a:latin typeface="Arial" panose="020B0604020202020204" pitchFamily="34" charset="0"/>
              </a:defRPr>
            </a:lvl2pPr>
            <a:lvl3pPr marL="1143000" indent="-228600">
              <a:defRPr sz="2400" b="1">
                <a:solidFill>
                  <a:schemeClr val="tx2"/>
                </a:solidFill>
                <a:latin typeface="Arial" panose="020B0604020202020204" pitchFamily="34" charset="0"/>
              </a:defRPr>
            </a:lvl3pPr>
            <a:lvl4pPr marL="1600200" indent="-228600">
              <a:defRPr sz="2400" b="1">
                <a:solidFill>
                  <a:schemeClr val="tx2"/>
                </a:solidFill>
                <a:latin typeface="Arial" panose="020B0604020202020204" pitchFamily="34" charset="0"/>
              </a:defRPr>
            </a:lvl4pPr>
            <a:lvl5pPr marL="2057400" indent="-228600">
              <a:defRPr sz="2400" b="1">
                <a:solidFill>
                  <a:schemeClr val="tx2"/>
                </a:solidFill>
                <a:latin typeface="Arial" panose="020B0604020202020204" pitchFamily="34" charset="0"/>
              </a:defRPr>
            </a:lvl5pPr>
            <a:lvl6pPr marL="2514600" indent="-228600" eaLnBrk="0" fontAlgn="base" hangingPunct="0">
              <a:spcBef>
                <a:spcPct val="0"/>
              </a:spcBef>
              <a:spcAft>
                <a:spcPct val="0"/>
              </a:spcAft>
              <a:defRPr sz="2400" b="1">
                <a:solidFill>
                  <a:schemeClr val="tx2"/>
                </a:solidFill>
                <a:latin typeface="Arial" panose="020B0604020202020204" pitchFamily="34" charset="0"/>
              </a:defRPr>
            </a:lvl6pPr>
            <a:lvl7pPr marL="2971800" indent="-228600" eaLnBrk="0" fontAlgn="base" hangingPunct="0">
              <a:spcBef>
                <a:spcPct val="0"/>
              </a:spcBef>
              <a:spcAft>
                <a:spcPct val="0"/>
              </a:spcAft>
              <a:defRPr sz="2400" b="1">
                <a:solidFill>
                  <a:schemeClr val="tx2"/>
                </a:solidFill>
                <a:latin typeface="Arial" panose="020B0604020202020204" pitchFamily="34" charset="0"/>
              </a:defRPr>
            </a:lvl7pPr>
            <a:lvl8pPr marL="3429000" indent="-228600" eaLnBrk="0" fontAlgn="base" hangingPunct="0">
              <a:spcBef>
                <a:spcPct val="0"/>
              </a:spcBef>
              <a:spcAft>
                <a:spcPct val="0"/>
              </a:spcAft>
              <a:defRPr sz="2400" b="1">
                <a:solidFill>
                  <a:schemeClr val="tx2"/>
                </a:solidFill>
                <a:latin typeface="Arial" panose="020B0604020202020204" pitchFamily="34" charset="0"/>
              </a:defRPr>
            </a:lvl8pPr>
            <a:lvl9pPr marL="3886200" indent="-228600" eaLnBrk="0" fontAlgn="base" hangingPunct="0">
              <a:spcBef>
                <a:spcPct val="0"/>
              </a:spcBef>
              <a:spcAft>
                <a:spcPct val="0"/>
              </a:spcAft>
              <a:defRPr sz="2400" b="1">
                <a:solidFill>
                  <a:schemeClr val="tx2"/>
                </a:solidFill>
                <a:latin typeface="Arial" panose="020B0604020202020204" pitchFamily="34" charset="0"/>
              </a:defRPr>
            </a:lvl9pPr>
          </a:lstStyle>
          <a:p>
            <a:fld id="{3631DC42-665D-4786-9004-0EF016B6FF4D}" type="slidenum">
              <a:rPr lang="en-US" altLang="en-US" sz="1400" b="0" smtClean="0">
                <a:solidFill>
                  <a:srgbClr val="FFFF99"/>
                </a:solidFill>
                <a:latin typeface="Times New Roman" panose="02020603050405020304" pitchFamily="18" charset="0"/>
              </a:rPr>
              <a:pPr/>
              <a:t>19</a:t>
            </a:fld>
            <a:endParaRPr lang="en-US" altLang="en-US" sz="1400" b="0">
              <a:solidFill>
                <a:srgbClr val="FFFF99"/>
              </a:solidFill>
              <a:latin typeface="Times New Roman" panose="02020603050405020304" pitchFamily="18" charset="0"/>
            </a:endParaRPr>
          </a:p>
        </p:txBody>
      </p:sp>
      <p:sp>
        <p:nvSpPr>
          <p:cNvPr id="133126" name="Rectangle 6">
            <a:extLst>
              <a:ext uri="{FF2B5EF4-FFF2-40B4-BE49-F238E27FC236}">
                <a16:creationId xmlns:a16="http://schemas.microsoft.com/office/drawing/2014/main" id="{8F5BBF70-D785-4F0F-A06C-63B4AE6DC1BC}"/>
              </a:ext>
            </a:extLst>
          </p:cNvPr>
          <p:cNvSpPr>
            <a:spLocks noChangeArrowheads="1"/>
          </p:cNvSpPr>
          <p:nvPr/>
        </p:nvSpPr>
        <p:spPr bwMode="auto">
          <a:xfrm>
            <a:off x="8382000" y="63246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2"/>
                </a:solidFill>
                <a:latin typeface="Arial" panose="020B0604020202020204" pitchFamily="34" charset="0"/>
              </a:defRPr>
            </a:lvl1pPr>
            <a:lvl2pPr marL="742950" indent="-285750">
              <a:defRPr sz="2400" b="1">
                <a:solidFill>
                  <a:schemeClr val="tx2"/>
                </a:solidFill>
                <a:latin typeface="Arial" panose="020B0604020202020204" pitchFamily="34" charset="0"/>
              </a:defRPr>
            </a:lvl2pPr>
            <a:lvl3pPr marL="1143000" indent="-228600">
              <a:defRPr sz="2400" b="1">
                <a:solidFill>
                  <a:schemeClr val="tx2"/>
                </a:solidFill>
                <a:latin typeface="Arial" panose="020B0604020202020204" pitchFamily="34" charset="0"/>
              </a:defRPr>
            </a:lvl3pPr>
            <a:lvl4pPr marL="1600200" indent="-228600">
              <a:defRPr sz="2400" b="1">
                <a:solidFill>
                  <a:schemeClr val="tx2"/>
                </a:solidFill>
                <a:latin typeface="Arial" panose="020B0604020202020204" pitchFamily="34" charset="0"/>
              </a:defRPr>
            </a:lvl4pPr>
            <a:lvl5pPr marL="2057400" indent="-228600">
              <a:defRPr sz="2400" b="1">
                <a:solidFill>
                  <a:schemeClr val="tx2"/>
                </a:solidFill>
                <a:latin typeface="Arial" panose="020B0604020202020204" pitchFamily="34" charset="0"/>
              </a:defRPr>
            </a:lvl5pPr>
            <a:lvl6pPr marL="2514600" indent="-228600" eaLnBrk="0" fontAlgn="base" hangingPunct="0">
              <a:spcBef>
                <a:spcPct val="0"/>
              </a:spcBef>
              <a:spcAft>
                <a:spcPct val="0"/>
              </a:spcAft>
              <a:defRPr sz="2400" b="1">
                <a:solidFill>
                  <a:schemeClr val="tx2"/>
                </a:solidFill>
                <a:latin typeface="Arial" panose="020B0604020202020204" pitchFamily="34" charset="0"/>
              </a:defRPr>
            </a:lvl6pPr>
            <a:lvl7pPr marL="2971800" indent="-228600" eaLnBrk="0" fontAlgn="base" hangingPunct="0">
              <a:spcBef>
                <a:spcPct val="0"/>
              </a:spcBef>
              <a:spcAft>
                <a:spcPct val="0"/>
              </a:spcAft>
              <a:defRPr sz="2400" b="1">
                <a:solidFill>
                  <a:schemeClr val="tx2"/>
                </a:solidFill>
                <a:latin typeface="Arial" panose="020B0604020202020204" pitchFamily="34" charset="0"/>
              </a:defRPr>
            </a:lvl7pPr>
            <a:lvl8pPr marL="3429000" indent="-228600" eaLnBrk="0" fontAlgn="base" hangingPunct="0">
              <a:spcBef>
                <a:spcPct val="0"/>
              </a:spcBef>
              <a:spcAft>
                <a:spcPct val="0"/>
              </a:spcAft>
              <a:defRPr sz="2400" b="1">
                <a:solidFill>
                  <a:schemeClr val="tx2"/>
                </a:solidFill>
                <a:latin typeface="Arial" panose="020B0604020202020204" pitchFamily="34" charset="0"/>
              </a:defRPr>
            </a:lvl8pPr>
            <a:lvl9pPr marL="3886200" indent="-228600" eaLnBrk="0" fontAlgn="base" hangingPunct="0">
              <a:spcBef>
                <a:spcPct val="0"/>
              </a:spcBef>
              <a:spcAft>
                <a:spcPct val="0"/>
              </a:spcAft>
              <a:defRPr sz="2400" b="1">
                <a:solidFill>
                  <a:schemeClr val="tx2"/>
                </a:solidFill>
                <a:latin typeface="Arial" panose="020B0604020202020204" pitchFamily="34" charset="0"/>
              </a:defRPr>
            </a:lvl9pPr>
          </a:lstStyle>
          <a:p>
            <a:pPr algn="ctr" eaLnBrk="1" hangingPunct="1"/>
            <a:r>
              <a:rPr lang="en-US" altLang="en-US" sz="1000">
                <a:solidFill>
                  <a:srgbClr val="FFFF00"/>
                </a:solidFill>
              </a:rPr>
              <a:t>&gt;&gt;</a:t>
            </a:r>
          </a:p>
        </p:txBody>
      </p:sp>
      <p:pic>
        <p:nvPicPr>
          <p:cNvPr id="53254" name="Picture 15" descr="BS7_350-type 1">
            <a:extLst>
              <a:ext uri="{FF2B5EF4-FFF2-40B4-BE49-F238E27FC236}">
                <a16:creationId xmlns:a16="http://schemas.microsoft.com/office/drawing/2014/main" id="{D7D301AA-65A6-4160-8816-ECE6107407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6138" y="1768475"/>
            <a:ext cx="2925762" cy="456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3126"/>
                                        </p:tgtEl>
                                        <p:attrNameLst>
                                          <p:attrName>style.visibility</p:attrName>
                                        </p:attrNameLst>
                                      </p:cBhvr>
                                      <p:to>
                                        <p:strVal val="visible"/>
                                      </p:to>
                                    </p:set>
                                    <p:anim calcmode="lin" valueType="num">
                                      <p:cBhvr additive="base">
                                        <p:cTn id="7" dur="500" fill="hold"/>
                                        <p:tgtEl>
                                          <p:spTgt spid="133126"/>
                                        </p:tgtEl>
                                        <p:attrNameLst>
                                          <p:attrName>ppt_x</p:attrName>
                                        </p:attrNameLst>
                                      </p:cBhvr>
                                      <p:tavLst>
                                        <p:tav tm="0">
                                          <p:val>
                                            <p:strVal val="#ppt_x"/>
                                          </p:val>
                                        </p:tav>
                                        <p:tav tm="100000">
                                          <p:val>
                                            <p:strVal val="#ppt_x"/>
                                          </p:val>
                                        </p:tav>
                                      </p:tavLst>
                                    </p:anim>
                                    <p:anim calcmode="lin" valueType="num">
                                      <p:cBhvr additive="base">
                                        <p:cTn id="8" dur="500" fill="hold"/>
                                        <p:tgtEl>
                                          <p:spTgt spid="133126"/>
                                        </p:tgtEl>
                                        <p:attrNameLst>
                                          <p:attrName>ppt_y</p:attrName>
                                        </p:attrNameLst>
                                      </p:cBhvr>
                                      <p:tavLst>
                                        <p:tav tm="0">
                                          <p:val>
                                            <p:strVal val="1+#ppt_h/2"/>
                                          </p:val>
                                        </p:tav>
                                        <p:tav tm="100000">
                                          <p:val>
                                            <p:strVal val="#ppt_y"/>
                                          </p:val>
                                        </p:tav>
                                      </p:tavLst>
                                    </p:anim>
                                    <p:anim to="" calcmode="lin" valueType="num">
                                      <p:cBhvr>
                                        <p:cTn id="9" dur="500" fill="hold">
                                          <p:stCondLst>
                                            <p:cond delay="0"/>
                                          </p:stCondLst>
                                        </p:cTn>
                                        <p:tgtEl>
                                          <p:spTgt spid="13312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94724" y="519430"/>
            <a:ext cx="7772400" cy="800100"/>
          </a:xfrm>
        </p:spPr>
        <p:txBody>
          <a:bodyPr>
            <a:noAutofit/>
          </a:bodyPr>
          <a:lstStyle/>
          <a:p>
            <a:r>
              <a:rPr lang="en-US" dirty="0"/>
              <a:t>What?</a:t>
            </a:r>
          </a:p>
        </p:txBody>
      </p:sp>
      <p:sp>
        <p:nvSpPr>
          <p:cNvPr id="10" name="TextBox 9"/>
          <p:cNvSpPr txBox="1"/>
          <p:nvPr/>
        </p:nvSpPr>
        <p:spPr>
          <a:xfrm>
            <a:off x="304800" y="1715770"/>
            <a:ext cx="8839200" cy="2062103"/>
          </a:xfrm>
          <a:prstGeom prst="rect">
            <a:avLst/>
          </a:prstGeom>
          <a:noFill/>
        </p:spPr>
        <p:txBody>
          <a:bodyPr wrap="square" rtlCol="0">
            <a:spAutoFit/>
          </a:bodyPr>
          <a:lstStyle/>
          <a:p>
            <a:pPr algn="r"/>
            <a:endParaRPr lang="en-US" sz="3200" dirty="0"/>
          </a:p>
          <a:p>
            <a:pPr lvl="1"/>
            <a:r>
              <a:rPr lang="en-US" sz="2400" dirty="0"/>
              <a:t>I never know what to write in a presentation.  I just stare at a blank page and don’t know what to say.  </a:t>
            </a:r>
          </a:p>
          <a:p>
            <a:pPr lvl="1"/>
            <a:endParaRPr lang="en-US" sz="2400" dirty="0"/>
          </a:p>
          <a:p>
            <a:endParaRPr lang="en-US" sz="24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724" y="304800"/>
            <a:ext cx="1199335" cy="118872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9520" y="519430"/>
            <a:ext cx="1097280" cy="731520"/>
          </a:xfrm>
          <a:prstGeom prst="rect">
            <a:avLst/>
          </a:prstGeom>
        </p:spPr>
      </p:pic>
    </p:spTree>
    <p:extLst>
      <p:ext uri="{BB962C8B-B14F-4D97-AF65-F5344CB8AC3E}">
        <p14:creationId xmlns:p14="http://schemas.microsoft.com/office/powerpoint/2010/main" val="2336365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B0C2448D-E67A-48A9-B50F-38C3C2EC4DD8}"/>
              </a:ext>
            </a:extLst>
          </p:cNvPr>
          <p:cNvSpPr>
            <a:spLocks noGrp="1" noChangeArrowheads="1"/>
          </p:cNvSpPr>
          <p:nvPr>
            <p:ph type="title"/>
          </p:nvPr>
        </p:nvSpPr>
        <p:spPr bwMode="auto">
          <a:xfrm>
            <a:off x="1371600" y="309563"/>
            <a:ext cx="6858000" cy="681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eaLnBrk="1" hangingPunct="1"/>
            <a:r>
              <a:rPr lang="en-US" altLang="en-US" sz="4000"/>
              <a:t>Near Shore Buoyant Vest</a:t>
            </a:r>
          </a:p>
        </p:txBody>
      </p:sp>
      <p:sp>
        <p:nvSpPr>
          <p:cNvPr id="24579" name="Rectangle 3">
            <a:extLst>
              <a:ext uri="{FF2B5EF4-FFF2-40B4-BE49-F238E27FC236}">
                <a16:creationId xmlns:a16="http://schemas.microsoft.com/office/drawing/2014/main" id="{A0183553-7AF9-4486-8C02-F489340DD370}"/>
              </a:ext>
            </a:extLst>
          </p:cNvPr>
          <p:cNvSpPr>
            <a:spLocks noGrp="1" noChangeArrowheads="1"/>
          </p:cNvSpPr>
          <p:nvPr>
            <p:ph type="body" sz="half" idx="1"/>
          </p:nvPr>
        </p:nvSpPr>
        <p:spPr bwMode="auto">
          <a:xfrm>
            <a:off x="609600" y="1371600"/>
            <a:ext cx="8382000" cy="4724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p>
            <a:pPr marL="0" indent="0" eaLnBrk="1" hangingPunct="1">
              <a:buFontTx/>
              <a:buNone/>
              <a:defRPr/>
            </a:pPr>
            <a:r>
              <a:rPr lang="en-US" altLang="en-US" dirty="0"/>
              <a:t>Semi-protected and Inland Operations</a:t>
            </a:r>
          </a:p>
          <a:p>
            <a:pPr eaLnBrk="1" hangingPunct="1">
              <a:defRPr/>
            </a:pPr>
            <a:r>
              <a:rPr lang="en-US" altLang="en-US" dirty="0"/>
              <a:t>Elevates head</a:t>
            </a:r>
          </a:p>
          <a:p>
            <a:pPr eaLnBrk="1" hangingPunct="1">
              <a:defRPr/>
            </a:pPr>
            <a:r>
              <a:rPr lang="en-US" altLang="en-US" dirty="0"/>
              <a:t>Roll most wearers face up</a:t>
            </a:r>
          </a:p>
          <a:p>
            <a:pPr eaLnBrk="1" hangingPunct="1">
              <a:defRPr/>
            </a:pPr>
            <a:r>
              <a:rPr lang="en-US" altLang="en-US" dirty="0"/>
              <a:t>Part of USCG kit</a:t>
            </a:r>
          </a:p>
          <a:p>
            <a:pPr eaLnBrk="1" hangingPunct="1">
              <a:defRPr/>
            </a:pPr>
            <a:r>
              <a:rPr lang="en-US" altLang="en-US" dirty="0"/>
              <a:t>Inflatables available</a:t>
            </a:r>
          </a:p>
          <a:p>
            <a:pPr eaLnBrk="1" hangingPunct="1">
              <a:defRPr/>
            </a:pPr>
            <a:r>
              <a:rPr lang="en-US" altLang="en-US" b="1" dirty="0"/>
              <a:t>Child life jacket is </a:t>
            </a:r>
          </a:p>
          <a:p>
            <a:pPr marL="0" indent="0" eaLnBrk="1" hangingPunct="1">
              <a:buFontTx/>
              <a:buNone/>
              <a:defRPr/>
            </a:pPr>
            <a:r>
              <a:rPr lang="en-US" altLang="en-US" b="1" dirty="0"/>
              <a:t>selected by matching </a:t>
            </a:r>
          </a:p>
          <a:p>
            <a:pPr marL="0" indent="0" eaLnBrk="1" hangingPunct="1">
              <a:buFontTx/>
              <a:buNone/>
              <a:defRPr/>
            </a:pPr>
            <a:r>
              <a:rPr lang="en-US" altLang="en-US" b="1" dirty="0"/>
              <a:t>weight of child to life </a:t>
            </a:r>
          </a:p>
          <a:p>
            <a:pPr marL="0" indent="0" eaLnBrk="1" hangingPunct="1">
              <a:buFontTx/>
              <a:buNone/>
              <a:defRPr/>
            </a:pPr>
            <a:r>
              <a:rPr lang="en-US" altLang="en-US" b="1" dirty="0"/>
              <a:t>jacket capacity on label </a:t>
            </a:r>
          </a:p>
        </p:txBody>
      </p:sp>
      <p:sp>
        <p:nvSpPr>
          <p:cNvPr id="55300" name="Slide Number Placeholder 4">
            <a:extLst>
              <a:ext uri="{FF2B5EF4-FFF2-40B4-BE49-F238E27FC236}">
                <a16:creationId xmlns:a16="http://schemas.microsoft.com/office/drawing/2014/main" id="{0EB2AFAB-7E0E-4C01-AFF7-F37A366FA53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2"/>
                </a:solidFill>
                <a:latin typeface="Arial" panose="020B0604020202020204" pitchFamily="34" charset="0"/>
              </a:defRPr>
            </a:lvl1pPr>
            <a:lvl2pPr marL="742950" indent="-285750">
              <a:defRPr sz="2400" b="1">
                <a:solidFill>
                  <a:schemeClr val="tx2"/>
                </a:solidFill>
                <a:latin typeface="Arial" panose="020B0604020202020204" pitchFamily="34" charset="0"/>
              </a:defRPr>
            </a:lvl2pPr>
            <a:lvl3pPr marL="1143000" indent="-228600">
              <a:defRPr sz="2400" b="1">
                <a:solidFill>
                  <a:schemeClr val="tx2"/>
                </a:solidFill>
                <a:latin typeface="Arial" panose="020B0604020202020204" pitchFamily="34" charset="0"/>
              </a:defRPr>
            </a:lvl3pPr>
            <a:lvl4pPr marL="1600200" indent="-228600">
              <a:defRPr sz="2400" b="1">
                <a:solidFill>
                  <a:schemeClr val="tx2"/>
                </a:solidFill>
                <a:latin typeface="Arial" panose="020B0604020202020204" pitchFamily="34" charset="0"/>
              </a:defRPr>
            </a:lvl4pPr>
            <a:lvl5pPr marL="2057400" indent="-228600">
              <a:defRPr sz="2400" b="1">
                <a:solidFill>
                  <a:schemeClr val="tx2"/>
                </a:solidFill>
                <a:latin typeface="Arial" panose="020B0604020202020204" pitchFamily="34" charset="0"/>
              </a:defRPr>
            </a:lvl5pPr>
            <a:lvl6pPr marL="2514600" indent="-228600" eaLnBrk="0" fontAlgn="base" hangingPunct="0">
              <a:spcBef>
                <a:spcPct val="0"/>
              </a:spcBef>
              <a:spcAft>
                <a:spcPct val="0"/>
              </a:spcAft>
              <a:defRPr sz="2400" b="1">
                <a:solidFill>
                  <a:schemeClr val="tx2"/>
                </a:solidFill>
                <a:latin typeface="Arial" panose="020B0604020202020204" pitchFamily="34" charset="0"/>
              </a:defRPr>
            </a:lvl6pPr>
            <a:lvl7pPr marL="2971800" indent="-228600" eaLnBrk="0" fontAlgn="base" hangingPunct="0">
              <a:spcBef>
                <a:spcPct val="0"/>
              </a:spcBef>
              <a:spcAft>
                <a:spcPct val="0"/>
              </a:spcAft>
              <a:defRPr sz="2400" b="1">
                <a:solidFill>
                  <a:schemeClr val="tx2"/>
                </a:solidFill>
                <a:latin typeface="Arial" panose="020B0604020202020204" pitchFamily="34" charset="0"/>
              </a:defRPr>
            </a:lvl7pPr>
            <a:lvl8pPr marL="3429000" indent="-228600" eaLnBrk="0" fontAlgn="base" hangingPunct="0">
              <a:spcBef>
                <a:spcPct val="0"/>
              </a:spcBef>
              <a:spcAft>
                <a:spcPct val="0"/>
              </a:spcAft>
              <a:defRPr sz="2400" b="1">
                <a:solidFill>
                  <a:schemeClr val="tx2"/>
                </a:solidFill>
                <a:latin typeface="Arial" panose="020B0604020202020204" pitchFamily="34" charset="0"/>
              </a:defRPr>
            </a:lvl8pPr>
            <a:lvl9pPr marL="3886200" indent="-228600" eaLnBrk="0" fontAlgn="base" hangingPunct="0">
              <a:spcBef>
                <a:spcPct val="0"/>
              </a:spcBef>
              <a:spcAft>
                <a:spcPct val="0"/>
              </a:spcAft>
              <a:defRPr sz="2400" b="1">
                <a:solidFill>
                  <a:schemeClr val="tx2"/>
                </a:solidFill>
                <a:latin typeface="Arial" panose="020B0604020202020204" pitchFamily="34" charset="0"/>
              </a:defRPr>
            </a:lvl9pPr>
          </a:lstStyle>
          <a:p>
            <a:fld id="{485A40BD-871A-44D5-B208-D8AB5D61053D}" type="slidenum">
              <a:rPr lang="en-US" altLang="en-US" sz="1400" b="0" smtClean="0">
                <a:solidFill>
                  <a:srgbClr val="FFFF99"/>
                </a:solidFill>
                <a:latin typeface="Times New Roman" panose="02020603050405020304" pitchFamily="18" charset="0"/>
              </a:rPr>
              <a:pPr/>
              <a:t>20</a:t>
            </a:fld>
            <a:endParaRPr lang="en-US" altLang="en-US" sz="1400" b="0">
              <a:solidFill>
                <a:srgbClr val="FFFF99"/>
              </a:solidFill>
              <a:latin typeface="Times New Roman" panose="02020603050405020304" pitchFamily="18" charset="0"/>
            </a:endParaRPr>
          </a:p>
        </p:txBody>
      </p:sp>
      <p:sp>
        <p:nvSpPr>
          <p:cNvPr id="134150" name="Rectangle 6">
            <a:extLst>
              <a:ext uri="{FF2B5EF4-FFF2-40B4-BE49-F238E27FC236}">
                <a16:creationId xmlns:a16="http://schemas.microsoft.com/office/drawing/2014/main" id="{B978180D-62EC-4A68-AFA7-792A4173380F}"/>
              </a:ext>
            </a:extLst>
          </p:cNvPr>
          <p:cNvSpPr>
            <a:spLocks noChangeArrowheads="1"/>
          </p:cNvSpPr>
          <p:nvPr/>
        </p:nvSpPr>
        <p:spPr bwMode="auto">
          <a:xfrm>
            <a:off x="8382000" y="63246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2"/>
                </a:solidFill>
                <a:latin typeface="Arial" panose="020B0604020202020204" pitchFamily="34" charset="0"/>
              </a:defRPr>
            </a:lvl1pPr>
            <a:lvl2pPr marL="742950" indent="-285750">
              <a:defRPr sz="2400" b="1">
                <a:solidFill>
                  <a:schemeClr val="tx2"/>
                </a:solidFill>
                <a:latin typeface="Arial" panose="020B0604020202020204" pitchFamily="34" charset="0"/>
              </a:defRPr>
            </a:lvl2pPr>
            <a:lvl3pPr marL="1143000" indent="-228600">
              <a:defRPr sz="2400" b="1">
                <a:solidFill>
                  <a:schemeClr val="tx2"/>
                </a:solidFill>
                <a:latin typeface="Arial" panose="020B0604020202020204" pitchFamily="34" charset="0"/>
              </a:defRPr>
            </a:lvl3pPr>
            <a:lvl4pPr marL="1600200" indent="-228600">
              <a:defRPr sz="2400" b="1">
                <a:solidFill>
                  <a:schemeClr val="tx2"/>
                </a:solidFill>
                <a:latin typeface="Arial" panose="020B0604020202020204" pitchFamily="34" charset="0"/>
              </a:defRPr>
            </a:lvl4pPr>
            <a:lvl5pPr marL="2057400" indent="-228600">
              <a:defRPr sz="2400" b="1">
                <a:solidFill>
                  <a:schemeClr val="tx2"/>
                </a:solidFill>
                <a:latin typeface="Arial" panose="020B0604020202020204" pitchFamily="34" charset="0"/>
              </a:defRPr>
            </a:lvl5pPr>
            <a:lvl6pPr marL="2514600" indent="-228600" eaLnBrk="0" fontAlgn="base" hangingPunct="0">
              <a:spcBef>
                <a:spcPct val="0"/>
              </a:spcBef>
              <a:spcAft>
                <a:spcPct val="0"/>
              </a:spcAft>
              <a:defRPr sz="2400" b="1">
                <a:solidFill>
                  <a:schemeClr val="tx2"/>
                </a:solidFill>
                <a:latin typeface="Arial" panose="020B0604020202020204" pitchFamily="34" charset="0"/>
              </a:defRPr>
            </a:lvl6pPr>
            <a:lvl7pPr marL="2971800" indent="-228600" eaLnBrk="0" fontAlgn="base" hangingPunct="0">
              <a:spcBef>
                <a:spcPct val="0"/>
              </a:spcBef>
              <a:spcAft>
                <a:spcPct val="0"/>
              </a:spcAft>
              <a:defRPr sz="2400" b="1">
                <a:solidFill>
                  <a:schemeClr val="tx2"/>
                </a:solidFill>
                <a:latin typeface="Arial" panose="020B0604020202020204" pitchFamily="34" charset="0"/>
              </a:defRPr>
            </a:lvl7pPr>
            <a:lvl8pPr marL="3429000" indent="-228600" eaLnBrk="0" fontAlgn="base" hangingPunct="0">
              <a:spcBef>
                <a:spcPct val="0"/>
              </a:spcBef>
              <a:spcAft>
                <a:spcPct val="0"/>
              </a:spcAft>
              <a:defRPr sz="2400" b="1">
                <a:solidFill>
                  <a:schemeClr val="tx2"/>
                </a:solidFill>
                <a:latin typeface="Arial" panose="020B0604020202020204" pitchFamily="34" charset="0"/>
              </a:defRPr>
            </a:lvl8pPr>
            <a:lvl9pPr marL="3886200" indent="-228600" eaLnBrk="0" fontAlgn="base" hangingPunct="0">
              <a:spcBef>
                <a:spcPct val="0"/>
              </a:spcBef>
              <a:spcAft>
                <a:spcPct val="0"/>
              </a:spcAft>
              <a:defRPr sz="2400" b="1">
                <a:solidFill>
                  <a:schemeClr val="tx2"/>
                </a:solidFill>
                <a:latin typeface="Arial" panose="020B0604020202020204" pitchFamily="34" charset="0"/>
              </a:defRPr>
            </a:lvl9pPr>
          </a:lstStyle>
          <a:p>
            <a:pPr algn="ctr" eaLnBrk="1" hangingPunct="1"/>
            <a:r>
              <a:rPr lang="en-US" altLang="en-US" sz="1000">
                <a:solidFill>
                  <a:srgbClr val="FFFF00"/>
                </a:solidFill>
              </a:rPr>
              <a:t>&gt;&gt;</a:t>
            </a:r>
          </a:p>
        </p:txBody>
      </p:sp>
      <p:pic>
        <p:nvPicPr>
          <p:cNvPr id="55302" name="Picture 13" descr="BS7_350-type 2">
            <a:extLst>
              <a:ext uri="{FF2B5EF4-FFF2-40B4-BE49-F238E27FC236}">
                <a16:creationId xmlns:a16="http://schemas.microsoft.com/office/drawing/2014/main" id="{22FDF751-E5A6-4D74-B811-155FF51ABE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7925" y="2128838"/>
            <a:ext cx="2505075" cy="457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4150"/>
                                        </p:tgtEl>
                                        <p:attrNameLst>
                                          <p:attrName>style.visibility</p:attrName>
                                        </p:attrNameLst>
                                      </p:cBhvr>
                                      <p:to>
                                        <p:strVal val="visible"/>
                                      </p:to>
                                    </p:set>
                                    <p:anim calcmode="lin" valueType="num">
                                      <p:cBhvr additive="base">
                                        <p:cTn id="7" dur="500" fill="hold"/>
                                        <p:tgtEl>
                                          <p:spTgt spid="134150"/>
                                        </p:tgtEl>
                                        <p:attrNameLst>
                                          <p:attrName>ppt_x</p:attrName>
                                        </p:attrNameLst>
                                      </p:cBhvr>
                                      <p:tavLst>
                                        <p:tav tm="0">
                                          <p:val>
                                            <p:strVal val="#ppt_x"/>
                                          </p:val>
                                        </p:tav>
                                        <p:tav tm="100000">
                                          <p:val>
                                            <p:strVal val="#ppt_x"/>
                                          </p:val>
                                        </p:tav>
                                      </p:tavLst>
                                    </p:anim>
                                    <p:anim calcmode="lin" valueType="num">
                                      <p:cBhvr additive="base">
                                        <p:cTn id="8" dur="500" fill="hold"/>
                                        <p:tgtEl>
                                          <p:spTgt spid="134150"/>
                                        </p:tgtEl>
                                        <p:attrNameLst>
                                          <p:attrName>ppt_y</p:attrName>
                                        </p:attrNameLst>
                                      </p:cBhvr>
                                      <p:tavLst>
                                        <p:tav tm="0">
                                          <p:val>
                                            <p:strVal val="1+#ppt_h/2"/>
                                          </p:val>
                                        </p:tav>
                                        <p:tav tm="100000">
                                          <p:val>
                                            <p:strVal val="#ppt_y"/>
                                          </p:val>
                                        </p:tav>
                                      </p:tavLst>
                                    </p:anim>
                                    <p:anim to="" calcmode="lin" valueType="num">
                                      <p:cBhvr>
                                        <p:cTn id="9" dur="500" fill="hold">
                                          <p:stCondLst>
                                            <p:cond delay="0"/>
                                          </p:stCondLst>
                                        </p:cTn>
                                        <p:tgtEl>
                                          <p:spTgt spid="13415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31497F56-8ABC-4E4F-B27B-9730541AC34D}"/>
              </a:ext>
            </a:extLst>
          </p:cNvPr>
          <p:cNvSpPr>
            <a:spLocks noGrp="1" noChangeArrowheads="1"/>
          </p:cNvSpPr>
          <p:nvPr>
            <p:ph type="title"/>
          </p:nvPr>
        </p:nvSpPr>
        <p:spPr bwMode="auto">
          <a:xfrm>
            <a:off x="1295400" y="228600"/>
            <a:ext cx="68580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eaLnBrk="1" hangingPunct="1"/>
            <a:r>
              <a:rPr lang="en-US" altLang="en-US"/>
              <a:t>Flotation Aids</a:t>
            </a:r>
          </a:p>
        </p:txBody>
      </p:sp>
      <p:sp>
        <p:nvSpPr>
          <p:cNvPr id="26627" name="Rectangle 3">
            <a:extLst>
              <a:ext uri="{FF2B5EF4-FFF2-40B4-BE49-F238E27FC236}">
                <a16:creationId xmlns:a16="http://schemas.microsoft.com/office/drawing/2014/main" id="{34DF05A1-135A-4513-B4DD-7ADDCAD1722D}"/>
              </a:ext>
            </a:extLst>
          </p:cNvPr>
          <p:cNvSpPr>
            <a:spLocks noGrp="1" noChangeArrowheads="1"/>
          </p:cNvSpPr>
          <p:nvPr>
            <p:ph type="body" sz="half" idx="1"/>
          </p:nvPr>
        </p:nvSpPr>
        <p:spPr bwMode="auto">
          <a:xfrm>
            <a:off x="492125" y="1404938"/>
            <a:ext cx="5680075" cy="52863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Tx/>
              <a:buNone/>
              <a:defRPr/>
            </a:pPr>
            <a:r>
              <a:rPr lang="en-US" altLang="en-US" dirty="0"/>
              <a:t>Buoyant Device </a:t>
            </a:r>
          </a:p>
          <a:p>
            <a:pPr eaLnBrk="1" hangingPunct="1">
              <a:defRPr/>
            </a:pPr>
            <a:r>
              <a:rPr lang="en-US" altLang="en-US" dirty="0"/>
              <a:t>Many uses - popular</a:t>
            </a:r>
          </a:p>
          <a:p>
            <a:pPr eaLnBrk="1" hangingPunct="1">
              <a:defRPr/>
            </a:pPr>
            <a:r>
              <a:rPr lang="en-US" altLang="en-US" dirty="0"/>
              <a:t>Many styles</a:t>
            </a:r>
          </a:p>
          <a:p>
            <a:pPr eaLnBrk="1" hangingPunct="1">
              <a:defRPr/>
            </a:pPr>
            <a:r>
              <a:rPr lang="en-US" altLang="en-US" dirty="0"/>
              <a:t>More comfortable</a:t>
            </a:r>
          </a:p>
          <a:p>
            <a:pPr eaLnBrk="1" hangingPunct="1">
              <a:defRPr/>
            </a:pPr>
            <a:r>
              <a:rPr lang="en-US" altLang="en-US" i="1" u="sng" dirty="0"/>
              <a:t>Doesn’t</a:t>
            </a:r>
            <a:r>
              <a:rPr lang="en-US" altLang="en-US" dirty="0"/>
              <a:t> elevate head</a:t>
            </a:r>
          </a:p>
          <a:p>
            <a:pPr eaLnBrk="1" hangingPunct="1">
              <a:defRPr/>
            </a:pPr>
            <a:r>
              <a:rPr lang="en-US" altLang="en-US" b="1" i="1" u="sng" dirty="0"/>
              <a:t>NOT</a:t>
            </a:r>
            <a:r>
              <a:rPr lang="en-US" altLang="en-US" b="1" u="sng" dirty="0"/>
              <a:t>  designed to turn</a:t>
            </a:r>
          </a:p>
          <a:p>
            <a:pPr marL="0" indent="0" eaLnBrk="1" hangingPunct="1">
              <a:buFontTx/>
              <a:buNone/>
              <a:defRPr/>
            </a:pPr>
            <a:r>
              <a:rPr lang="en-US" altLang="en-US" b="1" dirty="0"/>
              <a:t>	</a:t>
            </a:r>
            <a:r>
              <a:rPr lang="en-US" altLang="en-US" b="1" u="sng" dirty="0"/>
              <a:t>wearer face up</a:t>
            </a:r>
          </a:p>
          <a:p>
            <a:pPr eaLnBrk="1" hangingPunct="1">
              <a:defRPr/>
            </a:pPr>
            <a:r>
              <a:rPr lang="en-US" altLang="en-US" dirty="0"/>
              <a:t>Use for high speed, tubing, personnel towing </a:t>
            </a:r>
          </a:p>
          <a:p>
            <a:pPr marL="0" indent="0" eaLnBrk="1" hangingPunct="1">
              <a:buFontTx/>
              <a:buNone/>
              <a:defRPr/>
            </a:pPr>
            <a:endParaRPr lang="en-US" altLang="en-US" b="1" u="sng" dirty="0"/>
          </a:p>
        </p:txBody>
      </p:sp>
      <p:sp>
        <p:nvSpPr>
          <p:cNvPr id="57348" name="Slide Number Placeholder 4">
            <a:extLst>
              <a:ext uri="{FF2B5EF4-FFF2-40B4-BE49-F238E27FC236}">
                <a16:creationId xmlns:a16="http://schemas.microsoft.com/office/drawing/2014/main" id="{904D93F8-DA79-43FE-8622-840B75FE38A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2"/>
                </a:solidFill>
                <a:latin typeface="Arial" panose="020B0604020202020204" pitchFamily="34" charset="0"/>
              </a:defRPr>
            </a:lvl1pPr>
            <a:lvl2pPr marL="742950" indent="-285750">
              <a:defRPr sz="2400" b="1">
                <a:solidFill>
                  <a:schemeClr val="tx2"/>
                </a:solidFill>
                <a:latin typeface="Arial" panose="020B0604020202020204" pitchFamily="34" charset="0"/>
              </a:defRPr>
            </a:lvl2pPr>
            <a:lvl3pPr marL="1143000" indent="-228600">
              <a:defRPr sz="2400" b="1">
                <a:solidFill>
                  <a:schemeClr val="tx2"/>
                </a:solidFill>
                <a:latin typeface="Arial" panose="020B0604020202020204" pitchFamily="34" charset="0"/>
              </a:defRPr>
            </a:lvl3pPr>
            <a:lvl4pPr marL="1600200" indent="-228600">
              <a:defRPr sz="2400" b="1">
                <a:solidFill>
                  <a:schemeClr val="tx2"/>
                </a:solidFill>
                <a:latin typeface="Arial" panose="020B0604020202020204" pitchFamily="34" charset="0"/>
              </a:defRPr>
            </a:lvl4pPr>
            <a:lvl5pPr marL="2057400" indent="-228600">
              <a:defRPr sz="2400" b="1">
                <a:solidFill>
                  <a:schemeClr val="tx2"/>
                </a:solidFill>
                <a:latin typeface="Arial" panose="020B0604020202020204" pitchFamily="34" charset="0"/>
              </a:defRPr>
            </a:lvl5pPr>
            <a:lvl6pPr marL="2514600" indent="-228600" eaLnBrk="0" fontAlgn="base" hangingPunct="0">
              <a:spcBef>
                <a:spcPct val="0"/>
              </a:spcBef>
              <a:spcAft>
                <a:spcPct val="0"/>
              </a:spcAft>
              <a:defRPr sz="2400" b="1">
                <a:solidFill>
                  <a:schemeClr val="tx2"/>
                </a:solidFill>
                <a:latin typeface="Arial" panose="020B0604020202020204" pitchFamily="34" charset="0"/>
              </a:defRPr>
            </a:lvl6pPr>
            <a:lvl7pPr marL="2971800" indent="-228600" eaLnBrk="0" fontAlgn="base" hangingPunct="0">
              <a:spcBef>
                <a:spcPct val="0"/>
              </a:spcBef>
              <a:spcAft>
                <a:spcPct val="0"/>
              </a:spcAft>
              <a:defRPr sz="2400" b="1">
                <a:solidFill>
                  <a:schemeClr val="tx2"/>
                </a:solidFill>
                <a:latin typeface="Arial" panose="020B0604020202020204" pitchFamily="34" charset="0"/>
              </a:defRPr>
            </a:lvl7pPr>
            <a:lvl8pPr marL="3429000" indent="-228600" eaLnBrk="0" fontAlgn="base" hangingPunct="0">
              <a:spcBef>
                <a:spcPct val="0"/>
              </a:spcBef>
              <a:spcAft>
                <a:spcPct val="0"/>
              </a:spcAft>
              <a:defRPr sz="2400" b="1">
                <a:solidFill>
                  <a:schemeClr val="tx2"/>
                </a:solidFill>
                <a:latin typeface="Arial" panose="020B0604020202020204" pitchFamily="34" charset="0"/>
              </a:defRPr>
            </a:lvl8pPr>
            <a:lvl9pPr marL="3886200" indent="-228600" eaLnBrk="0" fontAlgn="base" hangingPunct="0">
              <a:spcBef>
                <a:spcPct val="0"/>
              </a:spcBef>
              <a:spcAft>
                <a:spcPct val="0"/>
              </a:spcAft>
              <a:defRPr sz="2400" b="1">
                <a:solidFill>
                  <a:schemeClr val="tx2"/>
                </a:solidFill>
                <a:latin typeface="Arial" panose="020B0604020202020204" pitchFamily="34" charset="0"/>
              </a:defRPr>
            </a:lvl9pPr>
          </a:lstStyle>
          <a:p>
            <a:fld id="{38E5FBD1-768D-4744-ACFD-C577FC79A0B9}" type="slidenum">
              <a:rPr lang="en-US" altLang="en-US" sz="1400" b="0" smtClean="0">
                <a:solidFill>
                  <a:srgbClr val="FFFF99"/>
                </a:solidFill>
                <a:latin typeface="Times New Roman" panose="02020603050405020304" pitchFamily="18" charset="0"/>
              </a:rPr>
              <a:pPr/>
              <a:t>21</a:t>
            </a:fld>
            <a:endParaRPr lang="en-US" altLang="en-US" sz="1400" b="0">
              <a:solidFill>
                <a:srgbClr val="FFFF99"/>
              </a:solidFill>
              <a:latin typeface="Times New Roman" panose="02020603050405020304" pitchFamily="18" charset="0"/>
            </a:endParaRPr>
          </a:p>
        </p:txBody>
      </p:sp>
      <p:sp>
        <p:nvSpPr>
          <p:cNvPr id="135174" name="Rectangle 6">
            <a:extLst>
              <a:ext uri="{FF2B5EF4-FFF2-40B4-BE49-F238E27FC236}">
                <a16:creationId xmlns:a16="http://schemas.microsoft.com/office/drawing/2014/main" id="{01F7E488-6119-4662-A939-0E3DDA830344}"/>
              </a:ext>
            </a:extLst>
          </p:cNvPr>
          <p:cNvSpPr>
            <a:spLocks noChangeArrowheads="1"/>
          </p:cNvSpPr>
          <p:nvPr/>
        </p:nvSpPr>
        <p:spPr bwMode="auto">
          <a:xfrm>
            <a:off x="8382000" y="63246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2"/>
                </a:solidFill>
                <a:latin typeface="Arial" panose="020B0604020202020204" pitchFamily="34" charset="0"/>
              </a:defRPr>
            </a:lvl1pPr>
            <a:lvl2pPr marL="742950" indent="-285750">
              <a:defRPr sz="2400" b="1">
                <a:solidFill>
                  <a:schemeClr val="tx2"/>
                </a:solidFill>
                <a:latin typeface="Arial" panose="020B0604020202020204" pitchFamily="34" charset="0"/>
              </a:defRPr>
            </a:lvl2pPr>
            <a:lvl3pPr marL="1143000" indent="-228600">
              <a:defRPr sz="2400" b="1">
                <a:solidFill>
                  <a:schemeClr val="tx2"/>
                </a:solidFill>
                <a:latin typeface="Arial" panose="020B0604020202020204" pitchFamily="34" charset="0"/>
              </a:defRPr>
            </a:lvl3pPr>
            <a:lvl4pPr marL="1600200" indent="-228600">
              <a:defRPr sz="2400" b="1">
                <a:solidFill>
                  <a:schemeClr val="tx2"/>
                </a:solidFill>
                <a:latin typeface="Arial" panose="020B0604020202020204" pitchFamily="34" charset="0"/>
              </a:defRPr>
            </a:lvl4pPr>
            <a:lvl5pPr marL="2057400" indent="-228600">
              <a:defRPr sz="2400" b="1">
                <a:solidFill>
                  <a:schemeClr val="tx2"/>
                </a:solidFill>
                <a:latin typeface="Arial" panose="020B0604020202020204" pitchFamily="34" charset="0"/>
              </a:defRPr>
            </a:lvl5pPr>
            <a:lvl6pPr marL="2514600" indent="-228600" eaLnBrk="0" fontAlgn="base" hangingPunct="0">
              <a:spcBef>
                <a:spcPct val="0"/>
              </a:spcBef>
              <a:spcAft>
                <a:spcPct val="0"/>
              </a:spcAft>
              <a:defRPr sz="2400" b="1">
                <a:solidFill>
                  <a:schemeClr val="tx2"/>
                </a:solidFill>
                <a:latin typeface="Arial" panose="020B0604020202020204" pitchFamily="34" charset="0"/>
              </a:defRPr>
            </a:lvl6pPr>
            <a:lvl7pPr marL="2971800" indent="-228600" eaLnBrk="0" fontAlgn="base" hangingPunct="0">
              <a:spcBef>
                <a:spcPct val="0"/>
              </a:spcBef>
              <a:spcAft>
                <a:spcPct val="0"/>
              </a:spcAft>
              <a:defRPr sz="2400" b="1">
                <a:solidFill>
                  <a:schemeClr val="tx2"/>
                </a:solidFill>
                <a:latin typeface="Arial" panose="020B0604020202020204" pitchFamily="34" charset="0"/>
              </a:defRPr>
            </a:lvl7pPr>
            <a:lvl8pPr marL="3429000" indent="-228600" eaLnBrk="0" fontAlgn="base" hangingPunct="0">
              <a:spcBef>
                <a:spcPct val="0"/>
              </a:spcBef>
              <a:spcAft>
                <a:spcPct val="0"/>
              </a:spcAft>
              <a:defRPr sz="2400" b="1">
                <a:solidFill>
                  <a:schemeClr val="tx2"/>
                </a:solidFill>
                <a:latin typeface="Arial" panose="020B0604020202020204" pitchFamily="34" charset="0"/>
              </a:defRPr>
            </a:lvl8pPr>
            <a:lvl9pPr marL="3886200" indent="-228600" eaLnBrk="0" fontAlgn="base" hangingPunct="0">
              <a:spcBef>
                <a:spcPct val="0"/>
              </a:spcBef>
              <a:spcAft>
                <a:spcPct val="0"/>
              </a:spcAft>
              <a:defRPr sz="2400" b="1">
                <a:solidFill>
                  <a:schemeClr val="tx2"/>
                </a:solidFill>
                <a:latin typeface="Arial" panose="020B0604020202020204" pitchFamily="34" charset="0"/>
              </a:defRPr>
            </a:lvl9pPr>
          </a:lstStyle>
          <a:p>
            <a:pPr algn="ctr" eaLnBrk="1" hangingPunct="1"/>
            <a:r>
              <a:rPr lang="en-US" altLang="en-US" sz="1000">
                <a:solidFill>
                  <a:srgbClr val="FFFF00"/>
                </a:solidFill>
              </a:rPr>
              <a:t>&gt;&gt;</a:t>
            </a:r>
          </a:p>
        </p:txBody>
      </p:sp>
      <p:pic>
        <p:nvPicPr>
          <p:cNvPr id="57350" name="Picture 15" descr="BS7_350-type 3a">
            <a:extLst>
              <a:ext uri="{FF2B5EF4-FFF2-40B4-BE49-F238E27FC236}">
                <a16:creationId xmlns:a16="http://schemas.microsoft.com/office/drawing/2014/main" id="{B3E57949-7AA3-433E-8D92-F59A091CB1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5513" y="1501775"/>
            <a:ext cx="2687637" cy="45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5174"/>
                                        </p:tgtEl>
                                        <p:attrNameLst>
                                          <p:attrName>style.visibility</p:attrName>
                                        </p:attrNameLst>
                                      </p:cBhvr>
                                      <p:to>
                                        <p:strVal val="visible"/>
                                      </p:to>
                                    </p:set>
                                    <p:anim calcmode="lin" valueType="num">
                                      <p:cBhvr additive="base">
                                        <p:cTn id="7" dur="500" fill="hold"/>
                                        <p:tgtEl>
                                          <p:spTgt spid="135174"/>
                                        </p:tgtEl>
                                        <p:attrNameLst>
                                          <p:attrName>ppt_x</p:attrName>
                                        </p:attrNameLst>
                                      </p:cBhvr>
                                      <p:tavLst>
                                        <p:tav tm="0">
                                          <p:val>
                                            <p:strVal val="#ppt_x"/>
                                          </p:val>
                                        </p:tav>
                                        <p:tav tm="100000">
                                          <p:val>
                                            <p:strVal val="#ppt_x"/>
                                          </p:val>
                                        </p:tav>
                                      </p:tavLst>
                                    </p:anim>
                                    <p:anim calcmode="lin" valueType="num">
                                      <p:cBhvr additive="base">
                                        <p:cTn id="8" dur="500" fill="hold"/>
                                        <p:tgtEl>
                                          <p:spTgt spid="135174"/>
                                        </p:tgtEl>
                                        <p:attrNameLst>
                                          <p:attrName>ppt_y</p:attrName>
                                        </p:attrNameLst>
                                      </p:cBhvr>
                                      <p:tavLst>
                                        <p:tav tm="0">
                                          <p:val>
                                            <p:strVal val="1+#ppt_h/2"/>
                                          </p:val>
                                        </p:tav>
                                        <p:tav tm="100000">
                                          <p:val>
                                            <p:strVal val="#ppt_y"/>
                                          </p:val>
                                        </p:tav>
                                      </p:tavLst>
                                    </p:anim>
                                    <p:anim to="" calcmode="lin" valueType="num">
                                      <p:cBhvr>
                                        <p:cTn id="9" dur="500" fill="hold">
                                          <p:stCondLst>
                                            <p:cond delay="0"/>
                                          </p:stCondLst>
                                        </p:cTn>
                                        <p:tgtEl>
                                          <p:spTgt spid="13517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0" descr="cushion-1.jpg">
            <a:extLst>
              <a:ext uri="{FF2B5EF4-FFF2-40B4-BE49-F238E27FC236}">
                <a16:creationId xmlns:a16="http://schemas.microsoft.com/office/drawing/2014/main" id="{6181C3DF-CBB8-4379-9734-A5BADC49C0C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6213" y="2514600"/>
            <a:ext cx="3659187"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Rectangle 2">
            <a:extLst>
              <a:ext uri="{FF2B5EF4-FFF2-40B4-BE49-F238E27FC236}">
                <a16:creationId xmlns:a16="http://schemas.microsoft.com/office/drawing/2014/main" id="{CE5F70F5-8ADB-4470-949C-1879503B4B29}"/>
              </a:ext>
            </a:extLst>
          </p:cNvPr>
          <p:cNvSpPr>
            <a:spLocks noGrp="1" noChangeArrowheads="1"/>
          </p:cNvSpPr>
          <p:nvPr>
            <p:ph type="title"/>
          </p:nvPr>
        </p:nvSpPr>
        <p:spPr bwMode="auto">
          <a:xfrm>
            <a:off x="1447800" y="381000"/>
            <a:ext cx="74676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eaLnBrk="1" hangingPunct="1"/>
            <a:r>
              <a:rPr lang="en-US" altLang="en-US" sz="4000"/>
              <a:t>Throwable Flotation Device</a:t>
            </a:r>
          </a:p>
        </p:txBody>
      </p:sp>
      <p:sp>
        <p:nvSpPr>
          <p:cNvPr id="59396" name="Slide Number Placeholder 4">
            <a:extLst>
              <a:ext uri="{FF2B5EF4-FFF2-40B4-BE49-F238E27FC236}">
                <a16:creationId xmlns:a16="http://schemas.microsoft.com/office/drawing/2014/main" id="{817C7BEB-0F00-4CB7-95CD-3EC5B254FF3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2"/>
                </a:solidFill>
                <a:latin typeface="Arial" panose="020B0604020202020204" pitchFamily="34" charset="0"/>
              </a:defRPr>
            </a:lvl1pPr>
            <a:lvl2pPr marL="742950" indent="-285750">
              <a:defRPr sz="2400" b="1">
                <a:solidFill>
                  <a:schemeClr val="tx2"/>
                </a:solidFill>
                <a:latin typeface="Arial" panose="020B0604020202020204" pitchFamily="34" charset="0"/>
              </a:defRPr>
            </a:lvl2pPr>
            <a:lvl3pPr marL="1143000" indent="-228600">
              <a:defRPr sz="2400" b="1">
                <a:solidFill>
                  <a:schemeClr val="tx2"/>
                </a:solidFill>
                <a:latin typeface="Arial" panose="020B0604020202020204" pitchFamily="34" charset="0"/>
              </a:defRPr>
            </a:lvl3pPr>
            <a:lvl4pPr marL="1600200" indent="-228600">
              <a:defRPr sz="2400" b="1">
                <a:solidFill>
                  <a:schemeClr val="tx2"/>
                </a:solidFill>
                <a:latin typeface="Arial" panose="020B0604020202020204" pitchFamily="34" charset="0"/>
              </a:defRPr>
            </a:lvl4pPr>
            <a:lvl5pPr marL="2057400" indent="-228600">
              <a:defRPr sz="2400" b="1">
                <a:solidFill>
                  <a:schemeClr val="tx2"/>
                </a:solidFill>
                <a:latin typeface="Arial" panose="020B0604020202020204" pitchFamily="34" charset="0"/>
              </a:defRPr>
            </a:lvl5pPr>
            <a:lvl6pPr marL="2514600" indent="-228600" eaLnBrk="0" fontAlgn="base" hangingPunct="0">
              <a:spcBef>
                <a:spcPct val="0"/>
              </a:spcBef>
              <a:spcAft>
                <a:spcPct val="0"/>
              </a:spcAft>
              <a:defRPr sz="2400" b="1">
                <a:solidFill>
                  <a:schemeClr val="tx2"/>
                </a:solidFill>
                <a:latin typeface="Arial" panose="020B0604020202020204" pitchFamily="34" charset="0"/>
              </a:defRPr>
            </a:lvl6pPr>
            <a:lvl7pPr marL="2971800" indent="-228600" eaLnBrk="0" fontAlgn="base" hangingPunct="0">
              <a:spcBef>
                <a:spcPct val="0"/>
              </a:spcBef>
              <a:spcAft>
                <a:spcPct val="0"/>
              </a:spcAft>
              <a:defRPr sz="2400" b="1">
                <a:solidFill>
                  <a:schemeClr val="tx2"/>
                </a:solidFill>
                <a:latin typeface="Arial" panose="020B0604020202020204" pitchFamily="34" charset="0"/>
              </a:defRPr>
            </a:lvl7pPr>
            <a:lvl8pPr marL="3429000" indent="-228600" eaLnBrk="0" fontAlgn="base" hangingPunct="0">
              <a:spcBef>
                <a:spcPct val="0"/>
              </a:spcBef>
              <a:spcAft>
                <a:spcPct val="0"/>
              </a:spcAft>
              <a:defRPr sz="2400" b="1">
                <a:solidFill>
                  <a:schemeClr val="tx2"/>
                </a:solidFill>
                <a:latin typeface="Arial" panose="020B0604020202020204" pitchFamily="34" charset="0"/>
              </a:defRPr>
            </a:lvl8pPr>
            <a:lvl9pPr marL="3886200" indent="-228600" eaLnBrk="0" fontAlgn="base" hangingPunct="0">
              <a:spcBef>
                <a:spcPct val="0"/>
              </a:spcBef>
              <a:spcAft>
                <a:spcPct val="0"/>
              </a:spcAft>
              <a:defRPr sz="2400" b="1">
                <a:solidFill>
                  <a:schemeClr val="tx2"/>
                </a:solidFill>
                <a:latin typeface="Arial" panose="020B0604020202020204" pitchFamily="34" charset="0"/>
              </a:defRPr>
            </a:lvl9pPr>
          </a:lstStyle>
          <a:p>
            <a:fld id="{00780BA6-1DD8-4768-8BD6-209321DCCA80}" type="slidenum">
              <a:rPr lang="en-US" altLang="en-US" sz="1400" b="0" smtClean="0">
                <a:solidFill>
                  <a:srgbClr val="FFFF99"/>
                </a:solidFill>
                <a:latin typeface="Times New Roman" panose="02020603050405020304" pitchFamily="18" charset="0"/>
              </a:rPr>
              <a:pPr/>
              <a:t>22</a:t>
            </a:fld>
            <a:endParaRPr lang="en-US" altLang="en-US" sz="1400" b="0">
              <a:solidFill>
                <a:srgbClr val="FFFF99"/>
              </a:solidFill>
              <a:latin typeface="Times New Roman" panose="02020603050405020304" pitchFamily="18" charset="0"/>
            </a:endParaRPr>
          </a:p>
        </p:txBody>
      </p:sp>
      <p:sp>
        <p:nvSpPr>
          <p:cNvPr id="137224" name="Rectangle 8">
            <a:extLst>
              <a:ext uri="{FF2B5EF4-FFF2-40B4-BE49-F238E27FC236}">
                <a16:creationId xmlns:a16="http://schemas.microsoft.com/office/drawing/2014/main" id="{E3490C1C-FD10-49EB-A780-41A8EF445DE1}"/>
              </a:ext>
            </a:extLst>
          </p:cNvPr>
          <p:cNvSpPr>
            <a:spLocks noChangeArrowheads="1"/>
          </p:cNvSpPr>
          <p:nvPr/>
        </p:nvSpPr>
        <p:spPr bwMode="auto">
          <a:xfrm>
            <a:off x="8382000" y="63246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2"/>
                </a:solidFill>
                <a:latin typeface="Arial" panose="020B0604020202020204" pitchFamily="34" charset="0"/>
              </a:defRPr>
            </a:lvl1pPr>
            <a:lvl2pPr marL="742950" indent="-285750">
              <a:defRPr sz="2400" b="1">
                <a:solidFill>
                  <a:schemeClr val="tx2"/>
                </a:solidFill>
                <a:latin typeface="Arial" panose="020B0604020202020204" pitchFamily="34" charset="0"/>
              </a:defRPr>
            </a:lvl2pPr>
            <a:lvl3pPr marL="1143000" indent="-228600">
              <a:defRPr sz="2400" b="1">
                <a:solidFill>
                  <a:schemeClr val="tx2"/>
                </a:solidFill>
                <a:latin typeface="Arial" panose="020B0604020202020204" pitchFamily="34" charset="0"/>
              </a:defRPr>
            </a:lvl3pPr>
            <a:lvl4pPr marL="1600200" indent="-228600">
              <a:defRPr sz="2400" b="1">
                <a:solidFill>
                  <a:schemeClr val="tx2"/>
                </a:solidFill>
                <a:latin typeface="Arial" panose="020B0604020202020204" pitchFamily="34" charset="0"/>
              </a:defRPr>
            </a:lvl4pPr>
            <a:lvl5pPr marL="2057400" indent="-228600">
              <a:defRPr sz="2400" b="1">
                <a:solidFill>
                  <a:schemeClr val="tx2"/>
                </a:solidFill>
                <a:latin typeface="Arial" panose="020B0604020202020204" pitchFamily="34" charset="0"/>
              </a:defRPr>
            </a:lvl5pPr>
            <a:lvl6pPr marL="2514600" indent="-228600" eaLnBrk="0" fontAlgn="base" hangingPunct="0">
              <a:spcBef>
                <a:spcPct val="0"/>
              </a:spcBef>
              <a:spcAft>
                <a:spcPct val="0"/>
              </a:spcAft>
              <a:defRPr sz="2400" b="1">
                <a:solidFill>
                  <a:schemeClr val="tx2"/>
                </a:solidFill>
                <a:latin typeface="Arial" panose="020B0604020202020204" pitchFamily="34" charset="0"/>
              </a:defRPr>
            </a:lvl6pPr>
            <a:lvl7pPr marL="2971800" indent="-228600" eaLnBrk="0" fontAlgn="base" hangingPunct="0">
              <a:spcBef>
                <a:spcPct val="0"/>
              </a:spcBef>
              <a:spcAft>
                <a:spcPct val="0"/>
              </a:spcAft>
              <a:defRPr sz="2400" b="1">
                <a:solidFill>
                  <a:schemeClr val="tx2"/>
                </a:solidFill>
                <a:latin typeface="Arial" panose="020B0604020202020204" pitchFamily="34" charset="0"/>
              </a:defRPr>
            </a:lvl7pPr>
            <a:lvl8pPr marL="3429000" indent="-228600" eaLnBrk="0" fontAlgn="base" hangingPunct="0">
              <a:spcBef>
                <a:spcPct val="0"/>
              </a:spcBef>
              <a:spcAft>
                <a:spcPct val="0"/>
              </a:spcAft>
              <a:defRPr sz="2400" b="1">
                <a:solidFill>
                  <a:schemeClr val="tx2"/>
                </a:solidFill>
                <a:latin typeface="Arial" panose="020B0604020202020204" pitchFamily="34" charset="0"/>
              </a:defRPr>
            </a:lvl8pPr>
            <a:lvl9pPr marL="3886200" indent="-228600" eaLnBrk="0" fontAlgn="base" hangingPunct="0">
              <a:spcBef>
                <a:spcPct val="0"/>
              </a:spcBef>
              <a:spcAft>
                <a:spcPct val="0"/>
              </a:spcAft>
              <a:defRPr sz="2400" b="1">
                <a:solidFill>
                  <a:schemeClr val="tx2"/>
                </a:solidFill>
                <a:latin typeface="Arial" panose="020B0604020202020204" pitchFamily="34" charset="0"/>
              </a:defRPr>
            </a:lvl9pPr>
          </a:lstStyle>
          <a:p>
            <a:pPr algn="ctr" eaLnBrk="1" hangingPunct="1"/>
            <a:r>
              <a:rPr lang="en-US" altLang="en-US" sz="1000">
                <a:solidFill>
                  <a:srgbClr val="FFFF00"/>
                </a:solidFill>
              </a:rPr>
              <a:t>&gt;&gt;</a:t>
            </a:r>
          </a:p>
        </p:txBody>
      </p:sp>
      <p:pic>
        <p:nvPicPr>
          <p:cNvPr id="59398" name="Picture 22" descr="ring-2.jpg">
            <a:extLst>
              <a:ext uri="{FF2B5EF4-FFF2-40B4-BE49-F238E27FC236}">
                <a16:creationId xmlns:a16="http://schemas.microsoft.com/office/drawing/2014/main" id="{41CD4364-3DE1-4BBF-AD7C-6C3FD3D5259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3038" y="2525713"/>
            <a:ext cx="3662362" cy="369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9" name="Picture 21" descr="horseshoe-1.jpg">
            <a:extLst>
              <a:ext uri="{FF2B5EF4-FFF2-40B4-BE49-F238E27FC236}">
                <a16:creationId xmlns:a16="http://schemas.microsoft.com/office/drawing/2014/main" id="{A2179FFA-77F5-4139-835F-28C951A85CC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56213" y="2514600"/>
            <a:ext cx="3659187"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354F0283-31F9-42A3-A3F0-4448DFCB46DE}"/>
              </a:ext>
            </a:extLst>
          </p:cNvPr>
          <p:cNvSpPr txBox="1">
            <a:spLocks noChangeArrowheads="1"/>
          </p:cNvSpPr>
          <p:nvPr/>
        </p:nvSpPr>
        <p:spPr bwMode="auto">
          <a:xfrm>
            <a:off x="1066800" y="1371600"/>
            <a:ext cx="70104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2"/>
                </a:solidFill>
                <a:latin typeface="Arial" panose="020B0604020202020204" pitchFamily="34" charset="0"/>
              </a:defRPr>
            </a:lvl1pPr>
            <a:lvl2pPr marL="742950" indent="-285750">
              <a:defRPr sz="2400" b="1">
                <a:solidFill>
                  <a:schemeClr val="tx2"/>
                </a:solidFill>
                <a:latin typeface="Arial" panose="020B0604020202020204" pitchFamily="34" charset="0"/>
              </a:defRPr>
            </a:lvl2pPr>
            <a:lvl3pPr marL="1143000" indent="-228600">
              <a:defRPr sz="2400" b="1">
                <a:solidFill>
                  <a:schemeClr val="tx2"/>
                </a:solidFill>
                <a:latin typeface="Arial" panose="020B0604020202020204" pitchFamily="34" charset="0"/>
              </a:defRPr>
            </a:lvl3pPr>
            <a:lvl4pPr marL="1600200" indent="-228600">
              <a:defRPr sz="2400" b="1">
                <a:solidFill>
                  <a:schemeClr val="tx2"/>
                </a:solidFill>
                <a:latin typeface="Arial" panose="020B0604020202020204" pitchFamily="34" charset="0"/>
              </a:defRPr>
            </a:lvl4pPr>
            <a:lvl5pPr marL="2057400" indent="-228600">
              <a:defRPr sz="2400" b="1">
                <a:solidFill>
                  <a:schemeClr val="tx2"/>
                </a:solidFill>
                <a:latin typeface="Arial" panose="020B0604020202020204" pitchFamily="34" charset="0"/>
              </a:defRPr>
            </a:lvl5pPr>
            <a:lvl6pPr marL="2514600" indent="-228600" eaLnBrk="0" fontAlgn="base" hangingPunct="0">
              <a:spcBef>
                <a:spcPct val="0"/>
              </a:spcBef>
              <a:spcAft>
                <a:spcPct val="0"/>
              </a:spcAft>
              <a:defRPr sz="2400" b="1">
                <a:solidFill>
                  <a:schemeClr val="tx2"/>
                </a:solidFill>
                <a:latin typeface="Arial" panose="020B0604020202020204" pitchFamily="34" charset="0"/>
              </a:defRPr>
            </a:lvl6pPr>
            <a:lvl7pPr marL="2971800" indent="-228600" eaLnBrk="0" fontAlgn="base" hangingPunct="0">
              <a:spcBef>
                <a:spcPct val="0"/>
              </a:spcBef>
              <a:spcAft>
                <a:spcPct val="0"/>
              </a:spcAft>
              <a:defRPr sz="2400" b="1">
                <a:solidFill>
                  <a:schemeClr val="tx2"/>
                </a:solidFill>
                <a:latin typeface="Arial" panose="020B0604020202020204" pitchFamily="34" charset="0"/>
              </a:defRPr>
            </a:lvl7pPr>
            <a:lvl8pPr marL="3429000" indent="-228600" eaLnBrk="0" fontAlgn="base" hangingPunct="0">
              <a:spcBef>
                <a:spcPct val="0"/>
              </a:spcBef>
              <a:spcAft>
                <a:spcPct val="0"/>
              </a:spcAft>
              <a:defRPr sz="2400" b="1">
                <a:solidFill>
                  <a:schemeClr val="tx2"/>
                </a:solidFill>
                <a:latin typeface="Arial" panose="020B0604020202020204" pitchFamily="34" charset="0"/>
              </a:defRPr>
            </a:lvl8pPr>
            <a:lvl9pPr marL="3886200" indent="-228600" eaLnBrk="0" fontAlgn="base" hangingPunct="0">
              <a:spcBef>
                <a:spcPct val="0"/>
              </a:spcBef>
              <a:spcAft>
                <a:spcPct val="0"/>
              </a:spcAft>
              <a:defRPr sz="2400" b="1">
                <a:solidFill>
                  <a:schemeClr val="tx2"/>
                </a:solidFill>
                <a:latin typeface="Arial" panose="020B0604020202020204" pitchFamily="34" charset="0"/>
              </a:defRPr>
            </a:lvl9pPr>
          </a:lstStyle>
          <a:p>
            <a:pPr eaLnBrk="1" hangingPunct="1">
              <a:defRPr/>
            </a:pPr>
            <a:r>
              <a:rPr lang="en-US" altLang="en-US" sz="3200" b="0" dirty="0"/>
              <a:t>Required on boats 16 feet and longer</a:t>
            </a:r>
          </a:p>
          <a:p>
            <a:pPr eaLnBrk="1" hangingPunct="1">
              <a:defRPr/>
            </a:pPr>
            <a:r>
              <a:rPr lang="en-US" altLang="en-US" sz="3200" b="0" dirty="0"/>
              <a:t>	(Except – Canoes and Kayaks)</a:t>
            </a:r>
          </a:p>
          <a:p>
            <a:pPr eaLnBrk="1" hangingPunct="1">
              <a:defRPr/>
            </a:pPr>
            <a:endParaRPr lang="en-US" altLang="en-US" sz="3200" b="0" dirty="0"/>
          </a:p>
          <a:p>
            <a:pPr marL="457200" indent="-274320" eaLnBrk="1" hangingPunct="1">
              <a:buFont typeface="Arial" panose="020B0604020202020204" pitchFamily="34" charset="0"/>
              <a:buChar char="•"/>
              <a:defRPr/>
            </a:pPr>
            <a:r>
              <a:rPr lang="en-US" altLang="en-US" sz="3200" b="0" dirty="0">
                <a:latin typeface="Tahoma" panose="020B0604030504040204" pitchFamily="34" charset="0"/>
              </a:rPr>
              <a:t>Cushion</a:t>
            </a:r>
          </a:p>
          <a:p>
            <a:pPr eaLnBrk="1" hangingPunct="1">
              <a:defRPr/>
            </a:pPr>
            <a:endParaRPr lang="en-US" altLang="en-US" sz="3200" b="0" dirty="0">
              <a:latin typeface="Tahoma" panose="020B0604030504040204" pitchFamily="34" charset="0"/>
            </a:endParaRPr>
          </a:p>
          <a:p>
            <a:pPr marL="457200" indent="-274320" eaLnBrk="1" hangingPunct="1">
              <a:buFont typeface="Arial" panose="020B0604020202020204" pitchFamily="34" charset="0"/>
              <a:buChar char="•"/>
              <a:defRPr/>
            </a:pPr>
            <a:r>
              <a:rPr lang="en-US" altLang="en-US" sz="3200" b="0" dirty="0">
                <a:latin typeface="Tahoma" panose="020B0604030504040204" pitchFamily="34" charset="0"/>
              </a:rPr>
              <a:t>Life Ring</a:t>
            </a:r>
          </a:p>
          <a:p>
            <a:pPr eaLnBrk="1" hangingPunct="1">
              <a:defRPr/>
            </a:pPr>
            <a:endParaRPr lang="en-US" altLang="en-US" sz="3200" b="0" dirty="0">
              <a:latin typeface="Tahoma" panose="020B0604030504040204" pitchFamily="34" charset="0"/>
            </a:endParaRPr>
          </a:p>
          <a:p>
            <a:pPr marL="457200" indent="-274320" eaLnBrk="1" hangingPunct="1">
              <a:buFont typeface="Arial" panose="020B0604020202020204" pitchFamily="34" charset="0"/>
              <a:buChar char="•"/>
              <a:defRPr/>
            </a:pPr>
            <a:r>
              <a:rPr lang="en-US" altLang="en-US" sz="3200" b="0" dirty="0">
                <a:latin typeface="Tahoma" panose="020B0604030504040204" pitchFamily="34" charset="0"/>
              </a:rPr>
              <a:t>Horseshoe buoy</a:t>
            </a:r>
          </a:p>
          <a:p>
            <a:pPr marL="457200" indent="-274320" eaLnBrk="1" hangingPunct="1">
              <a:buFont typeface="Arial" panose="020B0604020202020204" pitchFamily="34" charset="0"/>
              <a:buChar char="•"/>
              <a:defRPr/>
            </a:pPr>
            <a:endParaRPr lang="en-US" altLang="en-US" sz="3200" b="0" dirty="0">
              <a:latin typeface="Tahoma" panose="020B0604030504040204" pitchFamily="34" charset="0"/>
            </a:endParaRPr>
          </a:p>
          <a:p>
            <a:pPr marL="457200" indent="-274320" eaLnBrk="1" hangingPunct="1">
              <a:buFont typeface="Arial" panose="020B0604020202020204" pitchFamily="34" charset="0"/>
              <a:buChar char="•"/>
              <a:defRPr/>
            </a:pPr>
            <a:endParaRPr lang="en-US" altLang="en-US" sz="3200" b="0" dirty="0">
              <a:latin typeface="Tahoma" panose="020B0604030504040204" pitchFamily="34" charset="0"/>
            </a:endParaRPr>
          </a:p>
          <a:p>
            <a:pPr marL="182880" eaLnBrk="1" hangingPunct="1">
              <a:defRPr/>
            </a:pPr>
            <a:r>
              <a:rPr lang="en-US" altLang="en-US" sz="2000" b="0" dirty="0">
                <a:latin typeface="Tahoma" panose="020B0604030504040204" pitchFamily="34" charset="0"/>
              </a:rPr>
              <a:t>                                                               </a:t>
            </a:r>
            <a:r>
              <a:rPr lang="en-US" altLang="en-US" sz="2000" b="0" dirty="0">
                <a:solidFill>
                  <a:schemeClr val="tx1"/>
                </a:solidFill>
                <a:latin typeface="Tahoma" panose="020B0604030504040204" pitchFamily="34" charset="0"/>
              </a:rPr>
              <a:t>Type IV</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nodeType="afterGroup">
                            <p:stCondLst>
                              <p:cond delay="0"/>
                            </p:stCondLst>
                            <p:childTnLst>
                              <p:par>
                                <p:cTn id="8" presetID="2" presetClass="entr" presetSubtype="4" fill="hold" grpId="0" nodeType="afterEffect">
                                  <p:stCondLst>
                                    <p:cond delay="0"/>
                                  </p:stCondLst>
                                  <p:childTnLst>
                                    <p:set>
                                      <p:cBhvr>
                                        <p:cTn id="9" dur="1" fill="hold">
                                          <p:stCondLst>
                                            <p:cond delay="0"/>
                                          </p:stCondLst>
                                        </p:cTn>
                                        <p:tgtEl>
                                          <p:spTgt spid="137224"/>
                                        </p:tgtEl>
                                        <p:attrNameLst>
                                          <p:attrName>style.visibility</p:attrName>
                                        </p:attrNameLst>
                                      </p:cBhvr>
                                      <p:to>
                                        <p:strVal val="visible"/>
                                      </p:to>
                                    </p:set>
                                    <p:anim calcmode="lin" valueType="num">
                                      <p:cBhvr additive="base">
                                        <p:cTn id="10" dur="500" fill="hold"/>
                                        <p:tgtEl>
                                          <p:spTgt spid="137224"/>
                                        </p:tgtEl>
                                        <p:attrNameLst>
                                          <p:attrName>ppt_x</p:attrName>
                                        </p:attrNameLst>
                                      </p:cBhvr>
                                      <p:tavLst>
                                        <p:tav tm="0">
                                          <p:val>
                                            <p:strVal val="#ppt_x"/>
                                          </p:val>
                                        </p:tav>
                                        <p:tav tm="100000">
                                          <p:val>
                                            <p:strVal val="#ppt_x"/>
                                          </p:val>
                                        </p:tav>
                                      </p:tavLst>
                                    </p:anim>
                                    <p:anim calcmode="lin" valueType="num">
                                      <p:cBhvr additive="base">
                                        <p:cTn id="11" dur="500" fill="hold"/>
                                        <p:tgtEl>
                                          <p:spTgt spid="137224"/>
                                        </p:tgtEl>
                                        <p:attrNameLst>
                                          <p:attrName>ppt_y</p:attrName>
                                        </p:attrNameLst>
                                      </p:cBhvr>
                                      <p:tavLst>
                                        <p:tav tm="0">
                                          <p:val>
                                            <p:strVal val="1+#ppt_h/2"/>
                                          </p:val>
                                        </p:tav>
                                        <p:tav tm="100000">
                                          <p:val>
                                            <p:strVal val="#ppt_y"/>
                                          </p:val>
                                        </p:tav>
                                      </p:tavLst>
                                    </p:anim>
                                    <p:anim to="" calcmode="lin" valueType="num">
                                      <p:cBhvr>
                                        <p:cTn id="12" dur="500" fill="hold">
                                          <p:stCondLst>
                                            <p:cond delay="0"/>
                                          </p:stCondLst>
                                        </p:cTn>
                                        <p:tgtEl>
                                          <p:spTgt spid="13722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4"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BC7CB0F4-5FE2-4C56-9807-81A7B3ED0007}"/>
              </a:ext>
            </a:extLst>
          </p:cNvPr>
          <p:cNvSpPr>
            <a:spLocks noGrp="1" noChangeArrowheads="1"/>
          </p:cNvSpPr>
          <p:nvPr>
            <p:ph type="title"/>
          </p:nvPr>
        </p:nvSpPr>
        <p:spPr bwMode="auto">
          <a:xfrm>
            <a:off x="914400" y="330200"/>
            <a:ext cx="7696200" cy="736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eaLnBrk="1" hangingPunct="1"/>
            <a:r>
              <a:rPr lang="en-US" altLang="en-US" b="1"/>
              <a:t>   </a:t>
            </a:r>
            <a:r>
              <a:rPr lang="en-US" altLang="en-US"/>
              <a:t>Special Use Life Jackets</a:t>
            </a:r>
          </a:p>
        </p:txBody>
      </p:sp>
      <p:sp>
        <p:nvSpPr>
          <p:cNvPr id="30723" name="Rectangle 3">
            <a:extLst>
              <a:ext uri="{FF2B5EF4-FFF2-40B4-BE49-F238E27FC236}">
                <a16:creationId xmlns:a16="http://schemas.microsoft.com/office/drawing/2014/main" id="{AD276C1C-56C5-4059-9CFE-F84855E549DA}"/>
              </a:ext>
            </a:extLst>
          </p:cNvPr>
          <p:cNvSpPr>
            <a:spLocks noGrp="1" noChangeArrowheads="1"/>
          </p:cNvSpPr>
          <p:nvPr>
            <p:ph type="body" idx="1"/>
          </p:nvPr>
        </p:nvSpPr>
        <p:spPr bwMode="auto">
          <a:xfrm>
            <a:off x="1003300" y="1317625"/>
            <a:ext cx="8077200" cy="4724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buFontTx/>
              <a:buNone/>
              <a:defRPr/>
            </a:pPr>
            <a:r>
              <a:rPr lang="en-US" altLang="en-US" dirty="0"/>
              <a:t>Inflatable Life Jackets</a:t>
            </a:r>
          </a:p>
          <a:p>
            <a:pPr lvl="1" eaLnBrk="1" hangingPunct="1">
              <a:defRPr/>
            </a:pPr>
            <a:r>
              <a:rPr lang="en-US" altLang="en-US" dirty="0"/>
              <a:t>ZERO buoyancy unless inflated</a:t>
            </a:r>
          </a:p>
          <a:p>
            <a:pPr lvl="1" eaLnBrk="1" hangingPunct="1">
              <a:defRPr/>
            </a:pPr>
            <a:r>
              <a:rPr lang="en-US" altLang="en-US" dirty="0"/>
              <a:t>Inflated manually or automatically</a:t>
            </a:r>
          </a:p>
          <a:p>
            <a:pPr lvl="1" eaLnBrk="1" hangingPunct="1">
              <a:defRPr/>
            </a:pPr>
            <a:r>
              <a:rPr lang="en-US" altLang="en-US" dirty="0"/>
              <a:t>Requires regular maintenance</a:t>
            </a:r>
          </a:p>
          <a:p>
            <a:pPr lvl="1" eaLnBrk="1" hangingPunct="1">
              <a:defRPr/>
            </a:pPr>
            <a:r>
              <a:rPr lang="en-US" altLang="en-US" dirty="0"/>
              <a:t>Meets most requirements</a:t>
            </a:r>
          </a:p>
          <a:p>
            <a:pPr marL="457200" lvl="1" indent="0" eaLnBrk="1" hangingPunct="1">
              <a:buFontTx/>
              <a:buNone/>
              <a:defRPr/>
            </a:pPr>
            <a:endParaRPr lang="en-US" altLang="en-US" sz="1000" dirty="0"/>
          </a:p>
          <a:p>
            <a:pPr eaLnBrk="1" hangingPunct="1">
              <a:buFontTx/>
              <a:buNone/>
              <a:defRPr/>
            </a:pPr>
            <a:r>
              <a:rPr lang="en-US" altLang="en-US" b="1" dirty="0"/>
              <a:t>NOT</a:t>
            </a:r>
            <a:r>
              <a:rPr lang="en-US" altLang="en-US" dirty="0"/>
              <a:t> to be used for:</a:t>
            </a:r>
          </a:p>
          <a:p>
            <a:pPr lvl="1" eaLnBrk="1" hangingPunct="1">
              <a:lnSpc>
                <a:spcPct val="110000"/>
              </a:lnSpc>
              <a:spcBef>
                <a:spcPct val="0"/>
              </a:spcBef>
              <a:defRPr/>
            </a:pPr>
            <a:r>
              <a:rPr lang="en-US" altLang="en-US" dirty="0"/>
              <a:t>Weak or non-swimmers  </a:t>
            </a:r>
          </a:p>
          <a:p>
            <a:pPr lvl="1" eaLnBrk="1" hangingPunct="1">
              <a:lnSpc>
                <a:spcPct val="110000"/>
              </a:lnSpc>
              <a:spcBef>
                <a:spcPct val="0"/>
              </a:spcBef>
              <a:defRPr/>
            </a:pPr>
            <a:r>
              <a:rPr lang="en-US" altLang="en-US" dirty="0"/>
              <a:t>Persons under 16 or under 80 lbs </a:t>
            </a:r>
          </a:p>
          <a:p>
            <a:pPr lvl="1" eaLnBrk="1" hangingPunct="1">
              <a:lnSpc>
                <a:spcPct val="110000"/>
              </a:lnSpc>
              <a:spcBef>
                <a:spcPct val="0"/>
              </a:spcBef>
              <a:defRPr/>
            </a:pPr>
            <a:r>
              <a:rPr lang="en-US" altLang="en-US" dirty="0"/>
              <a:t>High speed sports or under clothing</a:t>
            </a:r>
          </a:p>
          <a:p>
            <a:pPr eaLnBrk="1" hangingPunct="1">
              <a:buFontTx/>
              <a:buNone/>
              <a:defRPr/>
            </a:pPr>
            <a:endParaRPr lang="en-US" altLang="en-US" sz="3600" i="1" dirty="0"/>
          </a:p>
        </p:txBody>
      </p:sp>
      <p:sp>
        <p:nvSpPr>
          <p:cNvPr id="106500" name="Rectangle 4">
            <a:extLst>
              <a:ext uri="{FF2B5EF4-FFF2-40B4-BE49-F238E27FC236}">
                <a16:creationId xmlns:a16="http://schemas.microsoft.com/office/drawing/2014/main" id="{34BC1B67-C697-4555-9B6A-8061DBBCC7FD}"/>
              </a:ext>
            </a:extLst>
          </p:cNvPr>
          <p:cNvSpPr>
            <a:spLocks noChangeArrowheads="1"/>
          </p:cNvSpPr>
          <p:nvPr/>
        </p:nvSpPr>
        <p:spPr bwMode="auto">
          <a:xfrm>
            <a:off x="8382000" y="63246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2"/>
                </a:solidFill>
                <a:latin typeface="Arial" panose="020B0604020202020204" pitchFamily="34" charset="0"/>
              </a:defRPr>
            </a:lvl1pPr>
            <a:lvl2pPr marL="742950" indent="-285750">
              <a:defRPr sz="2400" b="1">
                <a:solidFill>
                  <a:schemeClr val="tx2"/>
                </a:solidFill>
                <a:latin typeface="Arial" panose="020B0604020202020204" pitchFamily="34" charset="0"/>
              </a:defRPr>
            </a:lvl2pPr>
            <a:lvl3pPr marL="1143000" indent="-228600">
              <a:defRPr sz="2400" b="1">
                <a:solidFill>
                  <a:schemeClr val="tx2"/>
                </a:solidFill>
                <a:latin typeface="Arial" panose="020B0604020202020204" pitchFamily="34" charset="0"/>
              </a:defRPr>
            </a:lvl3pPr>
            <a:lvl4pPr marL="1600200" indent="-228600">
              <a:defRPr sz="2400" b="1">
                <a:solidFill>
                  <a:schemeClr val="tx2"/>
                </a:solidFill>
                <a:latin typeface="Arial" panose="020B0604020202020204" pitchFamily="34" charset="0"/>
              </a:defRPr>
            </a:lvl4pPr>
            <a:lvl5pPr marL="2057400" indent="-228600">
              <a:defRPr sz="2400" b="1">
                <a:solidFill>
                  <a:schemeClr val="tx2"/>
                </a:solidFill>
                <a:latin typeface="Arial" panose="020B0604020202020204" pitchFamily="34" charset="0"/>
              </a:defRPr>
            </a:lvl5pPr>
            <a:lvl6pPr marL="2514600" indent="-228600" eaLnBrk="0" fontAlgn="base" hangingPunct="0">
              <a:spcBef>
                <a:spcPct val="0"/>
              </a:spcBef>
              <a:spcAft>
                <a:spcPct val="0"/>
              </a:spcAft>
              <a:defRPr sz="2400" b="1">
                <a:solidFill>
                  <a:schemeClr val="tx2"/>
                </a:solidFill>
                <a:latin typeface="Arial" panose="020B0604020202020204" pitchFamily="34" charset="0"/>
              </a:defRPr>
            </a:lvl6pPr>
            <a:lvl7pPr marL="2971800" indent="-228600" eaLnBrk="0" fontAlgn="base" hangingPunct="0">
              <a:spcBef>
                <a:spcPct val="0"/>
              </a:spcBef>
              <a:spcAft>
                <a:spcPct val="0"/>
              </a:spcAft>
              <a:defRPr sz="2400" b="1">
                <a:solidFill>
                  <a:schemeClr val="tx2"/>
                </a:solidFill>
                <a:latin typeface="Arial" panose="020B0604020202020204" pitchFamily="34" charset="0"/>
              </a:defRPr>
            </a:lvl7pPr>
            <a:lvl8pPr marL="3429000" indent="-228600" eaLnBrk="0" fontAlgn="base" hangingPunct="0">
              <a:spcBef>
                <a:spcPct val="0"/>
              </a:spcBef>
              <a:spcAft>
                <a:spcPct val="0"/>
              </a:spcAft>
              <a:defRPr sz="2400" b="1">
                <a:solidFill>
                  <a:schemeClr val="tx2"/>
                </a:solidFill>
                <a:latin typeface="Arial" panose="020B0604020202020204" pitchFamily="34" charset="0"/>
              </a:defRPr>
            </a:lvl8pPr>
            <a:lvl9pPr marL="3886200" indent="-228600" eaLnBrk="0" fontAlgn="base" hangingPunct="0">
              <a:spcBef>
                <a:spcPct val="0"/>
              </a:spcBef>
              <a:spcAft>
                <a:spcPct val="0"/>
              </a:spcAft>
              <a:defRPr sz="2400" b="1">
                <a:solidFill>
                  <a:schemeClr val="tx2"/>
                </a:solidFill>
                <a:latin typeface="Arial" panose="020B0604020202020204" pitchFamily="34" charset="0"/>
              </a:defRPr>
            </a:lvl9pPr>
          </a:lstStyle>
          <a:p>
            <a:pPr algn="ctr" eaLnBrk="1" hangingPunct="1"/>
            <a:r>
              <a:rPr lang="en-US" altLang="en-US" sz="1000">
                <a:solidFill>
                  <a:srgbClr val="FFFF00"/>
                </a:solidFill>
              </a:rPr>
              <a:t>&gt;&gt;</a:t>
            </a:r>
          </a:p>
        </p:txBody>
      </p:sp>
      <p:grpSp>
        <p:nvGrpSpPr>
          <p:cNvPr id="61445" name="Group 6">
            <a:extLst>
              <a:ext uri="{FF2B5EF4-FFF2-40B4-BE49-F238E27FC236}">
                <a16:creationId xmlns:a16="http://schemas.microsoft.com/office/drawing/2014/main" id="{8801FA05-E413-4993-8D2F-E761813F1058}"/>
              </a:ext>
            </a:extLst>
          </p:cNvPr>
          <p:cNvGrpSpPr>
            <a:grpSpLocks/>
          </p:cNvGrpSpPr>
          <p:nvPr/>
        </p:nvGrpSpPr>
        <p:grpSpPr bwMode="auto">
          <a:xfrm>
            <a:off x="7597775" y="1371600"/>
            <a:ext cx="1317625" cy="1816100"/>
            <a:chOff x="-1459165" y="1340342"/>
            <a:chExt cx="4214710" cy="5362857"/>
          </a:xfrm>
        </p:grpSpPr>
        <p:pic>
          <p:nvPicPr>
            <p:cNvPr id="61447" name="Picture 5" descr="salute.png">
              <a:extLst>
                <a:ext uri="{FF2B5EF4-FFF2-40B4-BE49-F238E27FC236}">
                  <a16:creationId xmlns:a16="http://schemas.microsoft.com/office/drawing/2014/main" id="{C3FF6DD8-B016-4455-BDD3-1744511C624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59165" y="1872342"/>
              <a:ext cx="4214710" cy="4830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8" name="Picture 4" descr="sailors hat.png">
              <a:extLst>
                <a:ext uri="{FF2B5EF4-FFF2-40B4-BE49-F238E27FC236}">
                  <a16:creationId xmlns:a16="http://schemas.microsoft.com/office/drawing/2014/main" id="{615C3C4C-6A1F-4029-9787-31F20F2E60B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5940" y="1340342"/>
              <a:ext cx="1868915" cy="1068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446" name="Slide Number Placeholder 4">
            <a:extLst>
              <a:ext uri="{FF2B5EF4-FFF2-40B4-BE49-F238E27FC236}">
                <a16:creationId xmlns:a16="http://schemas.microsoft.com/office/drawing/2014/main" id="{A999FC44-119F-4B63-832E-A756A458ECDB}"/>
              </a:ext>
            </a:extLst>
          </p:cNvPr>
          <p:cNvSpPr txBox="1">
            <a:spLocks noGrp="1"/>
          </p:cNvSpPr>
          <p:nvPr/>
        </p:nvSpPr>
        <p:spPr bwMode="auto">
          <a:xfrm>
            <a:off x="65532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2"/>
                </a:solidFill>
                <a:latin typeface="Arial" panose="020B0604020202020204" pitchFamily="34" charset="0"/>
              </a:defRPr>
            </a:lvl1pPr>
            <a:lvl2pPr marL="742950" indent="-285750">
              <a:defRPr sz="2400" b="1">
                <a:solidFill>
                  <a:schemeClr val="tx2"/>
                </a:solidFill>
                <a:latin typeface="Arial" panose="020B0604020202020204" pitchFamily="34" charset="0"/>
              </a:defRPr>
            </a:lvl2pPr>
            <a:lvl3pPr marL="1143000" indent="-228600">
              <a:defRPr sz="2400" b="1">
                <a:solidFill>
                  <a:schemeClr val="tx2"/>
                </a:solidFill>
                <a:latin typeface="Arial" panose="020B0604020202020204" pitchFamily="34" charset="0"/>
              </a:defRPr>
            </a:lvl3pPr>
            <a:lvl4pPr marL="1600200" indent="-228600">
              <a:defRPr sz="2400" b="1">
                <a:solidFill>
                  <a:schemeClr val="tx2"/>
                </a:solidFill>
                <a:latin typeface="Arial" panose="020B0604020202020204" pitchFamily="34" charset="0"/>
              </a:defRPr>
            </a:lvl4pPr>
            <a:lvl5pPr marL="2057400" indent="-228600">
              <a:defRPr sz="2400" b="1">
                <a:solidFill>
                  <a:schemeClr val="tx2"/>
                </a:solidFill>
                <a:latin typeface="Arial" panose="020B0604020202020204" pitchFamily="34" charset="0"/>
              </a:defRPr>
            </a:lvl5pPr>
            <a:lvl6pPr marL="2514600" indent="-228600" eaLnBrk="0" fontAlgn="base" hangingPunct="0">
              <a:spcBef>
                <a:spcPct val="0"/>
              </a:spcBef>
              <a:spcAft>
                <a:spcPct val="0"/>
              </a:spcAft>
              <a:defRPr sz="2400" b="1">
                <a:solidFill>
                  <a:schemeClr val="tx2"/>
                </a:solidFill>
                <a:latin typeface="Arial" panose="020B0604020202020204" pitchFamily="34" charset="0"/>
              </a:defRPr>
            </a:lvl6pPr>
            <a:lvl7pPr marL="2971800" indent="-228600" eaLnBrk="0" fontAlgn="base" hangingPunct="0">
              <a:spcBef>
                <a:spcPct val="0"/>
              </a:spcBef>
              <a:spcAft>
                <a:spcPct val="0"/>
              </a:spcAft>
              <a:defRPr sz="2400" b="1">
                <a:solidFill>
                  <a:schemeClr val="tx2"/>
                </a:solidFill>
                <a:latin typeface="Arial" panose="020B0604020202020204" pitchFamily="34" charset="0"/>
              </a:defRPr>
            </a:lvl7pPr>
            <a:lvl8pPr marL="3429000" indent="-228600" eaLnBrk="0" fontAlgn="base" hangingPunct="0">
              <a:spcBef>
                <a:spcPct val="0"/>
              </a:spcBef>
              <a:spcAft>
                <a:spcPct val="0"/>
              </a:spcAft>
              <a:defRPr sz="2400" b="1">
                <a:solidFill>
                  <a:schemeClr val="tx2"/>
                </a:solidFill>
                <a:latin typeface="Arial" panose="020B0604020202020204" pitchFamily="34" charset="0"/>
              </a:defRPr>
            </a:lvl8pPr>
            <a:lvl9pPr marL="3886200" indent="-228600" eaLnBrk="0" fontAlgn="base" hangingPunct="0">
              <a:spcBef>
                <a:spcPct val="0"/>
              </a:spcBef>
              <a:spcAft>
                <a:spcPct val="0"/>
              </a:spcAft>
              <a:defRPr sz="2400" b="1">
                <a:solidFill>
                  <a:schemeClr val="tx2"/>
                </a:solidFill>
                <a:latin typeface="Arial" panose="020B0604020202020204" pitchFamily="34" charset="0"/>
              </a:defRPr>
            </a:lvl9pPr>
          </a:lstStyle>
          <a:p>
            <a:pPr algn="r" eaLnBrk="1" hangingPunct="1"/>
            <a:fld id="{6E846AD1-9457-4B8F-A7F4-6B5ED69DFDD2}" type="slidenum">
              <a:rPr lang="en-US" altLang="en-US" sz="1400" b="0">
                <a:solidFill>
                  <a:srgbClr val="FFFF99"/>
                </a:solidFill>
                <a:latin typeface="Times New Roman" panose="02020603050405020304" pitchFamily="18" charset="0"/>
              </a:rPr>
              <a:pPr algn="r" eaLnBrk="1" hangingPunct="1"/>
              <a:t>23</a:t>
            </a:fld>
            <a:endParaRPr lang="en-US" altLang="en-US" sz="1400" b="0">
              <a:solidFill>
                <a:srgbClr val="FFFF99"/>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6500">
                                            <p:txEl>
                                              <p:pRg st="0" end="0"/>
                                            </p:txEl>
                                          </p:spTgt>
                                        </p:tgtEl>
                                        <p:attrNameLst>
                                          <p:attrName>style.visibility</p:attrName>
                                        </p:attrNameLst>
                                      </p:cBhvr>
                                      <p:to>
                                        <p:strVal val="visible"/>
                                      </p:to>
                                    </p:set>
                                    <p:anim calcmode="lin" valueType="num">
                                      <p:cBhvr additive="base">
                                        <p:cTn id="7" dur="500" fill="hold"/>
                                        <p:tgtEl>
                                          <p:spTgt spid="10650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6500">
                                            <p:txEl>
                                              <p:pRg st="0" end="0"/>
                                            </p:txEl>
                                          </p:spTgt>
                                        </p:tgtEl>
                                        <p:attrNameLst>
                                          <p:attrName>ppt_y</p:attrName>
                                        </p:attrNameLst>
                                      </p:cBhvr>
                                      <p:tavLst>
                                        <p:tav tm="0">
                                          <p:val>
                                            <p:strVal val="1+#ppt_h/2"/>
                                          </p:val>
                                        </p:tav>
                                        <p:tav tm="100000">
                                          <p:val>
                                            <p:strVal val="#ppt_y"/>
                                          </p:val>
                                        </p:tav>
                                      </p:tavLst>
                                    </p:anim>
                                    <p:anim to="" calcmode="lin" valueType="num">
                                      <p:cBhvr>
                                        <p:cTn id="9" dur="500" fill="hold">
                                          <p:stCondLst>
                                            <p:cond delay="0"/>
                                          </p:stCondLst>
                                        </p:cTn>
                                        <p:tgtEl>
                                          <p:spTgt spid="106500">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0" grpId="0" build="p"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0DAAAEE0-0E1A-43D5-BA63-15D093C153F9}"/>
              </a:ext>
            </a:extLst>
          </p:cNvPr>
          <p:cNvSpPr>
            <a:spLocks noGrp="1" noChangeArrowheads="1"/>
          </p:cNvSpPr>
          <p:nvPr>
            <p:ph type="title"/>
          </p:nvPr>
        </p:nvSpPr>
        <p:spPr bwMode="auto">
          <a:xfrm>
            <a:off x="1143000" y="334963"/>
            <a:ext cx="7467600" cy="7318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eaLnBrk="1" hangingPunct="1"/>
            <a:r>
              <a:rPr lang="en-US" altLang="en-US" b="1"/>
              <a:t> </a:t>
            </a:r>
            <a:r>
              <a:rPr lang="en-US" altLang="en-US"/>
              <a:t>Special Use Life Jackets</a:t>
            </a:r>
          </a:p>
        </p:txBody>
      </p:sp>
      <p:sp>
        <p:nvSpPr>
          <p:cNvPr id="32771" name="Rectangle 3">
            <a:extLst>
              <a:ext uri="{FF2B5EF4-FFF2-40B4-BE49-F238E27FC236}">
                <a16:creationId xmlns:a16="http://schemas.microsoft.com/office/drawing/2014/main" id="{47B4576E-17B4-4B6B-87F8-494B5AA847B8}"/>
              </a:ext>
            </a:extLst>
          </p:cNvPr>
          <p:cNvSpPr>
            <a:spLocks noGrp="1" noChangeArrowheads="1"/>
          </p:cNvSpPr>
          <p:nvPr>
            <p:ph type="body" sz="half" idx="1"/>
          </p:nvPr>
        </p:nvSpPr>
        <p:spPr bwMode="auto">
          <a:xfrm>
            <a:off x="685800" y="2259013"/>
            <a:ext cx="5105400" cy="38369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marL="0" indent="0" eaLnBrk="1" hangingPunct="1">
              <a:buFontTx/>
              <a:buNone/>
              <a:defRPr/>
            </a:pPr>
            <a:r>
              <a:rPr lang="en-US" altLang="en-US" dirty="0"/>
              <a:t>Comfortable / Practical</a:t>
            </a:r>
          </a:p>
          <a:p>
            <a:pPr eaLnBrk="1" hangingPunct="1">
              <a:defRPr/>
            </a:pPr>
            <a:r>
              <a:rPr lang="en-US" altLang="en-US" dirty="0"/>
              <a:t>Manual or Auto-Inflate</a:t>
            </a:r>
          </a:p>
          <a:p>
            <a:pPr eaLnBrk="1" hangingPunct="1">
              <a:defRPr/>
            </a:pPr>
            <a:r>
              <a:rPr lang="en-US" altLang="en-US" dirty="0"/>
              <a:t>Buoyant suits</a:t>
            </a:r>
          </a:p>
          <a:p>
            <a:pPr eaLnBrk="1" hangingPunct="1">
              <a:defRPr/>
            </a:pPr>
            <a:r>
              <a:rPr lang="en-US" altLang="en-US" dirty="0"/>
              <a:t>Sailboat harness </a:t>
            </a:r>
          </a:p>
          <a:p>
            <a:pPr eaLnBrk="1" hangingPunct="1">
              <a:defRPr/>
            </a:pPr>
            <a:r>
              <a:rPr lang="en-US" altLang="en-US" dirty="0"/>
              <a:t>Hybrids</a:t>
            </a:r>
          </a:p>
          <a:p>
            <a:pPr eaLnBrk="1" hangingPunct="1">
              <a:defRPr/>
            </a:pPr>
            <a:r>
              <a:rPr lang="en-US" altLang="en-US" b="1" dirty="0"/>
              <a:t>Replace used CO2</a:t>
            </a:r>
          </a:p>
          <a:p>
            <a:pPr marL="0" indent="0" eaLnBrk="1" hangingPunct="1">
              <a:buFontTx/>
              <a:buNone/>
              <a:defRPr/>
            </a:pPr>
            <a:r>
              <a:rPr lang="en-US" altLang="en-US" b="1" dirty="0"/>
              <a:t>      cartridge</a:t>
            </a:r>
          </a:p>
        </p:txBody>
      </p:sp>
      <p:sp>
        <p:nvSpPr>
          <p:cNvPr id="63492" name="Slide Number Placeholder 4">
            <a:extLst>
              <a:ext uri="{FF2B5EF4-FFF2-40B4-BE49-F238E27FC236}">
                <a16:creationId xmlns:a16="http://schemas.microsoft.com/office/drawing/2014/main" id="{9A46A3DF-7FFE-475F-A65E-E4E1712CCDD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2"/>
                </a:solidFill>
                <a:latin typeface="Arial" panose="020B0604020202020204" pitchFamily="34" charset="0"/>
              </a:defRPr>
            </a:lvl1pPr>
            <a:lvl2pPr marL="742950" indent="-285750">
              <a:defRPr sz="2400" b="1">
                <a:solidFill>
                  <a:schemeClr val="tx2"/>
                </a:solidFill>
                <a:latin typeface="Arial" panose="020B0604020202020204" pitchFamily="34" charset="0"/>
              </a:defRPr>
            </a:lvl2pPr>
            <a:lvl3pPr marL="1143000" indent="-228600">
              <a:defRPr sz="2400" b="1">
                <a:solidFill>
                  <a:schemeClr val="tx2"/>
                </a:solidFill>
                <a:latin typeface="Arial" panose="020B0604020202020204" pitchFamily="34" charset="0"/>
              </a:defRPr>
            </a:lvl3pPr>
            <a:lvl4pPr marL="1600200" indent="-228600">
              <a:defRPr sz="2400" b="1">
                <a:solidFill>
                  <a:schemeClr val="tx2"/>
                </a:solidFill>
                <a:latin typeface="Arial" panose="020B0604020202020204" pitchFamily="34" charset="0"/>
              </a:defRPr>
            </a:lvl4pPr>
            <a:lvl5pPr marL="2057400" indent="-228600">
              <a:defRPr sz="2400" b="1">
                <a:solidFill>
                  <a:schemeClr val="tx2"/>
                </a:solidFill>
                <a:latin typeface="Arial" panose="020B0604020202020204" pitchFamily="34" charset="0"/>
              </a:defRPr>
            </a:lvl5pPr>
            <a:lvl6pPr marL="2514600" indent="-228600" eaLnBrk="0" fontAlgn="base" hangingPunct="0">
              <a:spcBef>
                <a:spcPct val="0"/>
              </a:spcBef>
              <a:spcAft>
                <a:spcPct val="0"/>
              </a:spcAft>
              <a:defRPr sz="2400" b="1">
                <a:solidFill>
                  <a:schemeClr val="tx2"/>
                </a:solidFill>
                <a:latin typeface="Arial" panose="020B0604020202020204" pitchFamily="34" charset="0"/>
              </a:defRPr>
            </a:lvl6pPr>
            <a:lvl7pPr marL="2971800" indent="-228600" eaLnBrk="0" fontAlgn="base" hangingPunct="0">
              <a:spcBef>
                <a:spcPct val="0"/>
              </a:spcBef>
              <a:spcAft>
                <a:spcPct val="0"/>
              </a:spcAft>
              <a:defRPr sz="2400" b="1">
                <a:solidFill>
                  <a:schemeClr val="tx2"/>
                </a:solidFill>
                <a:latin typeface="Arial" panose="020B0604020202020204" pitchFamily="34" charset="0"/>
              </a:defRPr>
            </a:lvl7pPr>
            <a:lvl8pPr marL="3429000" indent="-228600" eaLnBrk="0" fontAlgn="base" hangingPunct="0">
              <a:spcBef>
                <a:spcPct val="0"/>
              </a:spcBef>
              <a:spcAft>
                <a:spcPct val="0"/>
              </a:spcAft>
              <a:defRPr sz="2400" b="1">
                <a:solidFill>
                  <a:schemeClr val="tx2"/>
                </a:solidFill>
                <a:latin typeface="Arial" panose="020B0604020202020204" pitchFamily="34" charset="0"/>
              </a:defRPr>
            </a:lvl8pPr>
            <a:lvl9pPr marL="3886200" indent="-228600" eaLnBrk="0" fontAlgn="base" hangingPunct="0">
              <a:spcBef>
                <a:spcPct val="0"/>
              </a:spcBef>
              <a:spcAft>
                <a:spcPct val="0"/>
              </a:spcAft>
              <a:defRPr sz="2400" b="1">
                <a:solidFill>
                  <a:schemeClr val="tx2"/>
                </a:solidFill>
                <a:latin typeface="Arial" panose="020B0604020202020204" pitchFamily="34" charset="0"/>
              </a:defRPr>
            </a:lvl9pPr>
          </a:lstStyle>
          <a:p>
            <a:fld id="{F75FB970-8212-47D2-9074-709800B7933C}" type="slidenum">
              <a:rPr lang="en-US" altLang="en-US" sz="1400" b="0" smtClean="0">
                <a:solidFill>
                  <a:srgbClr val="FFFF99"/>
                </a:solidFill>
                <a:latin typeface="Times New Roman" panose="02020603050405020304" pitchFamily="18" charset="0"/>
              </a:rPr>
              <a:pPr/>
              <a:t>24</a:t>
            </a:fld>
            <a:endParaRPr lang="en-US" altLang="en-US" sz="1400" b="0">
              <a:solidFill>
                <a:srgbClr val="FFFF99"/>
              </a:solidFill>
              <a:latin typeface="Times New Roman" panose="02020603050405020304" pitchFamily="18" charset="0"/>
            </a:endParaRPr>
          </a:p>
        </p:txBody>
      </p:sp>
      <p:sp>
        <p:nvSpPr>
          <p:cNvPr id="139270" name="Rectangle 6">
            <a:extLst>
              <a:ext uri="{FF2B5EF4-FFF2-40B4-BE49-F238E27FC236}">
                <a16:creationId xmlns:a16="http://schemas.microsoft.com/office/drawing/2014/main" id="{6E2246EB-2483-4937-AFD1-D2822477DD01}"/>
              </a:ext>
            </a:extLst>
          </p:cNvPr>
          <p:cNvSpPr>
            <a:spLocks noChangeArrowheads="1"/>
          </p:cNvSpPr>
          <p:nvPr/>
        </p:nvSpPr>
        <p:spPr bwMode="auto">
          <a:xfrm>
            <a:off x="8382000" y="63246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2"/>
                </a:solidFill>
                <a:latin typeface="Arial" panose="020B0604020202020204" pitchFamily="34" charset="0"/>
              </a:defRPr>
            </a:lvl1pPr>
            <a:lvl2pPr marL="742950" indent="-285750">
              <a:defRPr sz="2400" b="1">
                <a:solidFill>
                  <a:schemeClr val="tx2"/>
                </a:solidFill>
                <a:latin typeface="Arial" panose="020B0604020202020204" pitchFamily="34" charset="0"/>
              </a:defRPr>
            </a:lvl2pPr>
            <a:lvl3pPr marL="1143000" indent="-228600">
              <a:defRPr sz="2400" b="1">
                <a:solidFill>
                  <a:schemeClr val="tx2"/>
                </a:solidFill>
                <a:latin typeface="Arial" panose="020B0604020202020204" pitchFamily="34" charset="0"/>
              </a:defRPr>
            </a:lvl3pPr>
            <a:lvl4pPr marL="1600200" indent="-228600">
              <a:defRPr sz="2400" b="1">
                <a:solidFill>
                  <a:schemeClr val="tx2"/>
                </a:solidFill>
                <a:latin typeface="Arial" panose="020B0604020202020204" pitchFamily="34" charset="0"/>
              </a:defRPr>
            </a:lvl4pPr>
            <a:lvl5pPr marL="2057400" indent="-228600">
              <a:defRPr sz="2400" b="1">
                <a:solidFill>
                  <a:schemeClr val="tx2"/>
                </a:solidFill>
                <a:latin typeface="Arial" panose="020B0604020202020204" pitchFamily="34" charset="0"/>
              </a:defRPr>
            </a:lvl5pPr>
            <a:lvl6pPr marL="2514600" indent="-228600" eaLnBrk="0" fontAlgn="base" hangingPunct="0">
              <a:spcBef>
                <a:spcPct val="0"/>
              </a:spcBef>
              <a:spcAft>
                <a:spcPct val="0"/>
              </a:spcAft>
              <a:defRPr sz="2400" b="1">
                <a:solidFill>
                  <a:schemeClr val="tx2"/>
                </a:solidFill>
                <a:latin typeface="Arial" panose="020B0604020202020204" pitchFamily="34" charset="0"/>
              </a:defRPr>
            </a:lvl6pPr>
            <a:lvl7pPr marL="2971800" indent="-228600" eaLnBrk="0" fontAlgn="base" hangingPunct="0">
              <a:spcBef>
                <a:spcPct val="0"/>
              </a:spcBef>
              <a:spcAft>
                <a:spcPct val="0"/>
              </a:spcAft>
              <a:defRPr sz="2400" b="1">
                <a:solidFill>
                  <a:schemeClr val="tx2"/>
                </a:solidFill>
                <a:latin typeface="Arial" panose="020B0604020202020204" pitchFamily="34" charset="0"/>
              </a:defRPr>
            </a:lvl7pPr>
            <a:lvl8pPr marL="3429000" indent="-228600" eaLnBrk="0" fontAlgn="base" hangingPunct="0">
              <a:spcBef>
                <a:spcPct val="0"/>
              </a:spcBef>
              <a:spcAft>
                <a:spcPct val="0"/>
              </a:spcAft>
              <a:defRPr sz="2400" b="1">
                <a:solidFill>
                  <a:schemeClr val="tx2"/>
                </a:solidFill>
                <a:latin typeface="Arial" panose="020B0604020202020204" pitchFamily="34" charset="0"/>
              </a:defRPr>
            </a:lvl8pPr>
            <a:lvl9pPr marL="3886200" indent="-228600" eaLnBrk="0" fontAlgn="base" hangingPunct="0">
              <a:spcBef>
                <a:spcPct val="0"/>
              </a:spcBef>
              <a:spcAft>
                <a:spcPct val="0"/>
              </a:spcAft>
              <a:defRPr sz="2400" b="1">
                <a:solidFill>
                  <a:schemeClr val="tx2"/>
                </a:solidFill>
                <a:latin typeface="Arial" panose="020B0604020202020204" pitchFamily="34" charset="0"/>
              </a:defRPr>
            </a:lvl9pPr>
          </a:lstStyle>
          <a:p>
            <a:pPr algn="ctr" eaLnBrk="1" hangingPunct="1"/>
            <a:r>
              <a:rPr lang="en-US" altLang="en-US" sz="1000">
                <a:solidFill>
                  <a:srgbClr val="FFFF00"/>
                </a:solidFill>
              </a:rPr>
              <a:t>&gt;&gt;</a:t>
            </a:r>
          </a:p>
        </p:txBody>
      </p:sp>
      <p:pic>
        <p:nvPicPr>
          <p:cNvPr id="63494" name="Picture 13" descr="BS7_350-type 3b">
            <a:extLst>
              <a:ext uri="{FF2B5EF4-FFF2-40B4-BE49-F238E27FC236}">
                <a16:creationId xmlns:a16="http://schemas.microsoft.com/office/drawing/2014/main" id="{3E68E831-5E3D-412C-B0E8-EF8BB2C5B9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0650" y="1525588"/>
            <a:ext cx="3181350" cy="457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9270"/>
                                        </p:tgtEl>
                                        <p:attrNameLst>
                                          <p:attrName>style.visibility</p:attrName>
                                        </p:attrNameLst>
                                      </p:cBhvr>
                                      <p:to>
                                        <p:strVal val="visible"/>
                                      </p:to>
                                    </p:set>
                                    <p:anim calcmode="lin" valueType="num">
                                      <p:cBhvr additive="base">
                                        <p:cTn id="7" dur="500" fill="hold"/>
                                        <p:tgtEl>
                                          <p:spTgt spid="139270"/>
                                        </p:tgtEl>
                                        <p:attrNameLst>
                                          <p:attrName>ppt_x</p:attrName>
                                        </p:attrNameLst>
                                      </p:cBhvr>
                                      <p:tavLst>
                                        <p:tav tm="0">
                                          <p:val>
                                            <p:strVal val="#ppt_x"/>
                                          </p:val>
                                        </p:tav>
                                        <p:tav tm="100000">
                                          <p:val>
                                            <p:strVal val="#ppt_x"/>
                                          </p:val>
                                        </p:tav>
                                      </p:tavLst>
                                    </p:anim>
                                    <p:anim calcmode="lin" valueType="num">
                                      <p:cBhvr additive="base">
                                        <p:cTn id="8" dur="500" fill="hold"/>
                                        <p:tgtEl>
                                          <p:spTgt spid="139270"/>
                                        </p:tgtEl>
                                        <p:attrNameLst>
                                          <p:attrName>ppt_y</p:attrName>
                                        </p:attrNameLst>
                                      </p:cBhvr>
                                      <p:tavLst>
                                        <p:tav tm="0">
                                          <p:val>
                                            <p:strVal val="1+#ppt_h/2"/>
                                          </p:val>
                                        </p:tav>
                                        <p:tav tm="100000">
                                          <p:val>
                                            <p:strVal val="#ppt_y"/>
                                          </p:val>
                                        </p:tav>
                                      </p:tavLst>
                                    </p:anim>
                                    <p:anim to="" calcmode="lin" valueType="num">
                                      <p:cBhvr>
                                        <p:cTn id="9" dur="500" fill="hold">
                                          <p:stCondLst>
                                            <p:cond delay="0"/>
                                          </p:stCondLst>
                                        </p:cTn>
                                        <p:tgtEl>
                                          <p:spTgt spid="13927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70" grpId="0"/>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5538" name="Slide Number Placeholder 3">
            <a:extLst>
              <a:ext uri="{FF2B5EF4-FFF2-40B4-BE49-F238E27FC236}">
                <a16:creationId xmlns:a16="http://schemas.microsoft.com/office/drawing/2014/main" id="{497D29A2-8966-4DB6-A293-C7D233CE132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2"/>
                </a:solidFill>
                <a:latin typeface="Arial" panose="020B0604020202020204" pitchFamily="34" charset="0"/>
              </a:defRPr>
            </a:lvl1pPr>
            <a:lvl2pPr marL="742950" indent="-285750">
              <a:defRPr sz="2400" b="1">
                <a:solidFill>
                  <a:schemeClr val="tx2"/>
                </a:solidFill>
                <a:latin typeface="Arial" panose="020B0604020202020204" pitchFamily="34" charset="0"/>
              </a:defRPr>
            </a:lvl2pPr>
            <a:lvl3pPr marL="1143000" indent="-228600">
              <a:defRPr sz="2400" b="1">
                <a:solidFill>
                  <a:schemeClr val="tx2"/>
                </a:solidFill>
                <a:latin typeface="Arial" panose="020B0604020202020204" pitchFamily="34" charset="0"/>
              </a:defRPr>
            </a:lvl3pPr>
            <a:lvl4pPr marL="1600200" indent="-228600">
              <a:defRPr sz="2400" b="1">
                <a:solidFill>
                  <a:schemeClr val="tx2"/>
                </a:solidFill>
                <a:latin typeface="Arial" panose="020B0604020202020204" pitchFamily="34" charset="0"/>
              </a:defRPr>
            </a:lvl4pPr>
            <a:lvl5pPr marL="2057400" indent="-228600">
              <a:defRPr sz="2400" b="1">
                <a:solidFill>
                  <a:schemeClr val="tx2"/>
                </a:solidFill>
                <a:latin typeface="Arial" panose="020B0604020202020204" pitchFamily="34" charset="0"/>
              </a:defRPr>
            </a:lvl5pPr>
            <a:lvl6pPr marL="2514600" indent="-228600" eaLnBrk="0" fontAlgn="base" hangingPunct="0">
              <a:spcBef>
                <a:spcPct val="0"/>
              </a:spcBef>
              <a:spcAft>
                <a:spcPct val="0"/>
              </a:spcAft>
              <a:defRPr sz="2400" b="1">
                <a:solidFill>
                  <a:schemeClr val="tx2"/>
                </a:solidFill>
                <a:latin typeface="Arial" panose="020B0604020202020204" pitchFamily="34" charset="0"/>
              </a:defRPr>
            </a:lvl6pPr>
            <a:lvl7pPr marL="2971800" indent="-228600" eaLnBrk="0" fontAlgn="base" hangingPunct="0">
              <a:spcBef>
                <a:spcPct val="0"/>
              </a:spcBef>
              <a:spcAft>
                <a:spcPct val="0"/>
              </a:spcAft>
              <a:defRPr sz="2400" b="1">
                <a:solidFill>
                  <a:schemeClr val="tx2"/>
                </a:solidFill>
                <a:latin typeface="Arial" panose="020B0604020202020204" pitchFamily="34" charset="0"/>
              </a:defRPr>
            </a:lvl7pPr>
            <a:lvl8pPr marL="3429000" indent="-228600" eaLnBrk="0" fontAlgn="base" hangingPunct="0">
              <a:spcBef>
                <a:spcPct val="0"/>
              </a:spcBef>
              <a:spcAft>
                <a:spcPct val="0"/>
              </a:spcAft>
              <a:defRPr sz="2400" b="1">
                <a:solidFill>
                  <a:schemeClr val="tx2"/>
                </a:solidFill>
                <a:latin typeface="Arial" panose="020B0604020202020204" pitchFamily="34" charset="0"/>
              </a:defRPr>
            </a:lvl8pPr>
            <a:lvl9pPr marL="3886200" indent="-228600" eaLnBrk="0" fontAlgn="base" hangingPunct="0">
              <a:spcBef>
                <a:spcPct val="0"/>
              </a:spcBef>
              <a:spcAft>
                <a:spcPct val="0"/>
              </a:spcAft>
              <a:defRPr sz="2400" b="1">
                <a:solidFill>
                  <a:schemeClr val="tx2"/>
                </a:solidFill>
                <a:latin typeface="Arial" panose="020B0604020202020204" pitchFamily="34" charset="0"/>
              </a:defRPr>
            </a:lvl9pPr>
          </a:lstStyle>
          <a:p>
            <a:fld id="{375C6B5A-5EEB-464B-B087-D5AF45F0EF9F}" type="slidenum">
              <a:rPr lang="en-US" altLang="en-US" sz="1400" b="0" smtClean="0">
                <a:solidFill>
                  <a:srgbClr val="FFFF99"/>
                </a:solidFill>
                <a:latin typeface="Times New Roman" panose="02020603050405020304" pitchFamily="18" charset="0"/>
              </a:rPr>
              <a:pPr/>
              <a:t>25</a:t>
            </a:fld>
            <a:endParaRPr lang="en-US" altLang="en-US" sz="1400" b="0">
              <a:solidFill>
                <a:srgbClr val="FFFF99"/>
              </a:solidFill>
              <a:latin typeface="Times New Roman" panose="02020603050405020304" pitchFamily="18" charset="0"/>
            </a:endParaRPr>
          </a:p>
        </p:txBody>
      </p:sp>
      <p:pic>
        <p:nvPicPr>
          <p:cNvPr id="65539" name="Picture 5" descr="Special PFD">
            <a:extLst>
              <a:ext uri="{FF2B5EF4-FFF2-40B4-BE49-F238E27FC236}">
                <a16:creationId xmlns:a16="http://schemas.microsoft.com/office/drawing/2014/main" id="{3E4B722E-6278-4033-BA4E-B480F34496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24" name="Rectangle 4">
            <a:extLst>
              <a:ext uri="{FF2B5EF4-FFF2-40B4-BE49-F238E27FC236}">
                <a16:creationId xmlns:a16="http://schemas.microsoft.com/office/drawing/2014/main" id="{4128DD5C-1ADC-420B-9F09-7C6DB51042E2}"/>
              </a:ext>
            </a:extLst>
          </p:cNvPr>
          <p:cNvSpPr>
            <a:spLocks noChangeArrowheads="1"/>
          </p:cNvSpPr>
          <p:nvPr/>
        </p:nvSpPr>
        <p:spPr bwMode="auto">
          <a:xfrm>
            <a:off x="8382000" y="63246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2"/>
                </a:solidFill>
                <a:latin typeface="Arial" panose="020B0604020202020204" pitchFamily="34" charset="0"/>
              </a:defRPr>
            </a:lvl1pPr>
            <a:lvl2pPr marL="742950" indent="-285750">
              <a:defRPr sz="2400" b="1">
                <a:solidFill>
                  <a:schemeClr val="tx2"/>
                </a:solidFill>
                <a:latin typeface="Arial" panose="020B0604020202020204" pitchFamily="34" charset="0"/>
              </a:defRPr>
            </a:lvl2pPr>
            <a:lvl3pPr marL="1143000" indent="-228600">
              <a:defRPr sz="2400" b="1">
                <a:solidFill>
                  <a:schemeClr val="tx2"/>
                </a:solidFill>
                <a:latin typeface="Arial" panose="020B0604020202020204" pitchFamily="34" charset="0"/>
              </a:defRPr>
            </a:lvl3pPr>
            <a:lvl4pPr marL="1600200" indent="-228600">
              <a:defRPr sz="2400" b="1">
                <a:solidFill>
                  <a:schemeClr val="tx2"/>
                </a:solidFill>
                <a:latin typeface="Arial" panose="020B0604020202020204" pitchFamily="34" charset="0"/>
              </a:defRPr>
            </a:lvl4pPr>
            <a:lvl5pPr marL="2057400" indent="-228600">
              <a:defRPr sz="2400" b="1">
                <a:solidFill>
                  <a:schemeClr val="tx2"/>
                </a:solidFill>
                <a:latin typeface="Arial" panose="020B0604020202020204" pitchFamily="34" charset="0"/>
              </a:defRPr>
            </a:lvl5pPr>
            <a:lvl6pPr marL="2514600" indent="-228600" eaLnBrk="0" fontAlgn="base" hangingPunct="0">
              <a:spcBef>
                <a:spcPct val="0"/>
              </a:spcBef>
              <a:spcAft>
                <a:spcPct val="0"/>
              </a:spcAft>
              <a:defRPr sz="2400" b="1">
                <a:solidFill>
                  <a:schemeClr val="tx2"/>
                </a:solidFill>
                <a:latin typeface="Arial" panose="020B0604020202020204" pitchFamily="34" charset="0"/>
              </a:defRPr>
            </a:lvl6pPr>
            <a:lvl7pPr marL="2971800" indent="-228600" eaLnBrk="0" fontAlgn="base" hangingPunct="0">
              <a:spcBef>
                <a:spcPct val="0"/>
              </a:spcBef>
              <a:spcAft>
                <a:spcPct val="0"/>
              </a:spcAft>
              <a:defRPr sz="2400" b="1">
                <a:solidFill>
                  <a:schemeClr val="tx2"/>
                </a:solidFill>
                <a:latin typeface="Arial" panose="020B0604020202020204" pitchFamily="34" charset="0"/>
              </a:defRPr>
            </a:lvl7pPr>
            <a:lvl8pPr marL="3429000" indent="-228600" eaLnBrk="0" fontAlgn="base" hangingPunct="0">
              <a:spcBef>
                <a:spcPct val="0"/>
              </a:spcBef>
              <a:spcAft>
                <a:spcPct val="0"/>
              </a:spcAft>
              <a:defRPr sz="2400" b="1">
                <a:solidFill>
                  <a:schemeClr val="tx2"/>
                </a:solidFill>
                <a:latin typeface="Arial" panose="020B0604020202020204" pitchFamily="34" charset="0"/>
              </a:defRPr>
            </a:lvl8pPr>
            <a:lvl9pPr marL="3886200" indent="-228600" eaLnBrk="0" fontAlgn="base" hangingPunct="0">
              <a:spcBef>
                <a:spcPct val="0"/>
              </a:spcBef>
              <a:spcAft>
                <a:spcPct val="0"/>
              </a:spcAft>
              <a:defRPr sz="2400" b="1">
                <a:solidFill>
                  <a:schemeClr val="tx2"/>
                </a:solidFill>
                <a:latin typeface="Arial" panose="020B0604020202020204" pitchFamily="34" charset="0"/>
              </a:defRPr>
            </a:lvl9pPr>
          </a:lstStyle>
          <a:p>
            <a:pPr algn="ctr" eaLnBrk="1" hangingPunct="1"/>
            <a:r>
              <a:rPr lang="en-US" altLang="en-US" sz="1000">
                <a:solidFill>
                  <a:srgbClr val="FFFF00"/>
                </a:solidFill>
              </a:rPr>
              <a:t>&gt;&gt;</a:t>
            </a:r>
          </a:p>
        </p:txBody>
      </p:sp>
      <p:sp>
        <p:nvSpPr>
          <p:cNvPr id="184323" name="Rectangle 3">
            <a:extLst>
              <a:ext uri="{FF2B5EF4-FFF2-40B4-BE49-F238E27FC236}">
                <a16:creationId xmlns:a16="http://schemas.microsoft.com/office/drawing/2014/main" id="{6ECE546F-6355-4210-9550-188599187322}"/>
              </a:ext>
            </a:extLst>
          </p:cNvPr>
          <p:cNvSpPr>
            <a:spLocks noGrp="1" noChangeArrowheads="1"/>
          </p:cNvSpPr>
          <p:nvPr>
            <p:ph type="title"/>
          </p:nvPr>
        </p:nvSpPr>
        <p:spPr bwMode="auto">
          <a:xfrm>
            <a:off x="1143000" y="7543800"/>
            <a:ext cx="68580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eaLnBrk="1" hangingPunct="1"/>
            <a:r>
              <a:rPr lang="en-US" altLang="en-US"/>
              <a:t>Special Life Jackets for Special Boaters</a:t>
            </a:r>
          </a:p>
        </p:txBody>
      </p:sp>
      <p:sp>
        <p:nvSpPr>
          <p:cNvPr id="65542" name="TextBox 2">
            <a:extLst>
              <a:ext uri="{FF2B5EF4-FFF2-40B4-BE49-F238E27FC236}">
                <a16:creationId xmlns:a16="http://schemas.microsoft.com/office/drawing/2014/main" id="{E7965DAD-2AF9-4550-B6E9-4914037AC168}"/>
              </a:ext>
            </a:extLst>
          </p:cNvPr>
          <p:cNvSpPr txBox="1">
            <a:spLocks noChangeArrowheads="1"/>
          </p:cNvSpPr>
          <p:nvPr/>
        </p:nvSpPr>
        <p:spPr bwMode="auto">
          <a:xfrm flipH="1">
            <a:off x="1722438" y="228600"/>
            <a:ext cx="62785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2"/>
                </a:solidFill>
                <a:latin typeface="Arial" panose="020B0604020202020204" pitchFamily="34" charset="0"/>
              </a:defRPr>
            </a:lvl1pPr>
            <a:lvl2pPr marL="742950" indent="-285750">
              <a:defRPr sz="2400" b="1">
                <a:solidFill>
                  <a:schemeClr val="tx2"/>
                </a:solidFill>
                <a:latin typeface="Arial" panose="020B0604020202020204" pitchFamily="34" charset="0"/>
              </a:defRPr>
            </a:lvl2pPr>
            <a:lvl3pPr marL="1143000" indent="-228600">
              <a:defRPr sz="2400" b="1">
                <a:solidFill>
                  <a:schemeClr val="tx2"/>
                </a:solidFill>
                <a:latin typeface="Arial" panose="020B0604020202020204" pitchFamily="34" charset="0"/>
              </a:defRPr>
            </a:lvl3pPr>
            <a:lvl4pPr marL="1600200" indent="-228600">
              <a:defRPr sz="2400" b="1">
                <a:solidFill>
                  <a:schemeClr val="tx2"/>
                </a:solidFill>
                <a:latin typeface="Arial" panose="020B0604020202020204" pitchFamily="34" charset="0"/>
              </a:defRPr>
            </a:lvl4pPr>
            <a:lvl5pPr marL="2057400" indent="-228600">
              <a:defRPr sz="2400" b="1">
                <a:solidFill>
                  <a:schemeClr val="tx2"/>
                </a:solidFill>
                <a:latin typeface="Arial" panose="020B0604020202020204" pitchFamily="34" charset="0"/>
              </a:defRPr>
            </a:lvl5pPr>
            <a:lvl6pPr marL="2514600" indent="-228600" eaLnBrk="0" fontAlgn="base" hangingPunct="0">
              <a:spcBef>
                <a:spcPct val="0"/>
              </a:spcBef>
              <a:spcAft>
                <a:spcPct val="0"/>
              </a:spcAft>
              <a:defRPr sz="2400" b="1">
                <a:solidFill>
                  <a:schemeClr val="tx2"/>
                </a:solidFill>
                <a:latin typeface="Arial" panose="020B0604020202020204" pitchFamily="34" charset="0"/>
              </a:defRPr>
            </a:lvl6pPr>
            <a:lvl7pPr marL="2971800" indent="-228600" eaLnBrk="0" fontAlgn="base" hangingPunct="0">
              <a:spcBef>
                <a:spcPct val="0"/>
              </a:spcBef>
              <a:spcAft>
                <a:spcPct val="0"/>
              </a:spcAft>
              <a:defRPr sz="2400" b="1">
                <a:solidFill>
                  <a:schemeClr val="tx2"/>
                </a:solidFill>
                <a:latin typeface="Arial" panose="020B0604020202020204" pitchFamily="34" charset="0"/>
              </a:defRPr>
            </a:lvl7pPr>
            <a:lvl8pPr marL="3429000" indent="-228600" eaLnBrk="0" fontAlgn="base" hangingPunct="0">
              <a:spcBef>
                <a:spcPct val="0"/>
              </a:spcBef>
              <a:spcAft>
                <a:spcPct val="0"/>
              </a:spcAft>
              <a:defRPr sz="2400" b="1">
                <a:solidFill>
                  <a:schemeClr val="tx2"/>
                </a:solidFill>
                <a:latin typeface="Arial" panose="020B0604020202020204" pitchFamily="34" charset="0"/>
              </a:defRPr>
            </a:lvl8pPr>
            <a:lvl9pPr marL="3886200" indent="-228600" eaLnBrk="0" fontAlgn="base" hangingPunct="0">
              <a:spcBef>
                <a:spcPct val="0"/>
              </a:spcBef>
              <a:spcAft>
                <a:spcPct val="0"/>
              </a:spcAft>
              <a:defRPr sz="2400" b="1">
                <a:solidFill>
                  <a:schemeClr val="tx2"/>
                </a:solidFill>
                <a:latin typeface="Arial" panose="020B0604020202020204" pitchFamily="34" charset="0"/>
              </a:defRPr>
            </a:lvl9pPr>
          </a:lstStyle>
          <a:p>
            <a:r>
              <a:rPr lang="en-US" altLang="en-US"/>
              <a:t>See page 25 – Table 2-2 For Selection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4" presetClass="path" presetSubtype="0" accel="50000" decel="50000" fill="hold" grpId="0" nodeType="afterEffect">
                                  <p:stCondLst>
                                    <p:cond delay="0"/>
                                  </p:stCondLst>
                                  <p:childTnLst>
                                    <p:animMotion origin="layout" path="M 0 0.05555 L 0 -0.98889 " pathEditMode="relative" rAng="0" ptsTypes="AA">
                                      <p:cBhvr>
                                        <p:cTn id="6" dur="3000" fill="hold"/>
                                        <p:tgtEl>
                                          <p:spTgt spid="184323"/>
                                        </p:tgtEl>
                                        <p:attrNameLst>
                                          <p:attrName>ppt_x</p:attrName>
                                          <p:attrName>ppt_y</p:attrName>
                                        </p:attrNameLst>
                                      </p:cBhvr>
                                      <p:rCtr x="0" y="-52222"/>
                                    </p:animMotion>
                                  </p:childTnLst>
                                </p:cTn>
                              </p:par>
                            </p:childTnLst>
                          </p:cTn>
                        </p:par>
                        <p:par>
                          <p:cTn id="7" fill="hold" nodeType="afterGroup">
                            <p:stCondLst>
                              <p:cond delay="3000"/>
                            </p:stCondLst>
                            <p:childTnLst>
                              <p:par>
                                <p:cTn id="8" presetID="2" presetClass="entr" presetSubtype="4" fill="hold" grpId="0" nodeType="afterEffect">
                                  <p:stCondLst>
                                    <p:cond delay="0"/>
                                  </p:stCondLst>
                                  <p:childTnLst>
                                    <p:set>
                                      <p:cBhvr>
                                        <p:cTn id="9" dur="1" fill="hold">
                                          <p:stCondLst>
                                            <p:cond delay="0"/>
                                          </p:stCondLst>
                                        </p:cTn>
                                        <p:tgtEl>
                                          <p:spTgt spid="184324"/>
                                        </p:tgtEl>
                                        <p:attrNameLst>
                                          <p:attrName>style.visibility</p:attrName>
                                        </p:attrNameLst>
                                      </p:cBhvr>
                                      <p:to>
                                        <p:strVal val="visible"/>
                                      </p:to>
                                    </p:set>
                                    <p:anim calcmode="lin" valueType="num">
                                      <p:cBhvr additive="base">
                                        <p:cTn id="10" dur="500" fill="hold"/>
                                        <p:tgtEl>
                                          <p:spTgt spid="184324"/>
                                        </p:tgtEl>
                                        <p:attrNameLst>
                                          <p:attrName>ppt_x</p:attrName>
                                        </p:attrNameLst>
                                      </p:cBhvr>
                                      <p:tavLst>
                                        <p:tav tm="0">
                                          <p:val>
                                            <p:strVal val="#ppt_x"/>
                                          </p:val>
                                        </p:tav>
                                        <p:tav tm="100000">
                                          <p:val>
                                            <p:strVal val="#ppt_x"/>
                                          </p:val>
                                        </p:tav>
                                      </p:tavLst>
                                    </p:anim>
                                    <p:anim calcmode="lin" valueType="num">
                                      <p:cBhvr additive="base">
                                        <p:cTn id="11" dur="500" fill="hold"/>
                                        <p:tgtEl>
                                          <p:spTgt spid="184324"/>
                                        </p:tgtEl>
                                        <p:attrNameLst>
                                          <p:attrName>ppt_y</p:attrName>
                                        </p:attrNameLst>
                                      </p:cBhvr>
                                      <p:tavLst>
                                        <p:tav tm="0">
                                          <p:val>
                                            <p:strVal val="1+#ppt_h/2"/>
                                          </p:val>
                                        </p:tav>
                                        <p:tav tm="100000">
                                          <p:val>
                                            <p:strVal val="#ppt_y"/>
                                          </p:val>
                                        </p:tav>
                                      </p:tavLst>
                                    </p:anim>
                                    <p:anim to="" calcmode="lin" valueType="num">
                                      <p:cBhvr>
                                        <p:cTn id="12" dur="500" fill="hold">
                                          <p:stCondLst>
                                            <p:cond delay="0"/>
                                          </p:stCondLst>
                                        </p:cTn>
                                        <p:tgtEl>
                                          <p:spTgt spid="18432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4" grpId="0"/>
      <p:bldP spid="18432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737A697E-A4D6-400E-9A06-5D49FE6679F4}"/>
              </a:ext>
            </a:extLst>
          </p:cNvPr>
          <p:cNvSpPr>
            <a:spLocks noGrp="1" noChangeArrowheads="1"/>
          </p:cNvSpPr>
          <p:nvPr>
            <p:ph type="title"/>
          </p:nvPr>
        </p:nvSpPr>
        <p:spPr bwMode="auto">
          <a:xfrm>
            <a:off x="1044575" y="260350"/>
            <a:ext cx="7696200" cy="654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eaLnBrk="1" hangingPunct="1"/>
            <a:r>
              <a:rPr lang="en-US" altLang="en-US" b="1"/>
              <a:t>Must be Serviceable</a:t>
            </a:r>
          </a:p>
        </p:txBody>
      </p:sp>
      <p:sp>
        <p:nvSpPr>
          <p:cNvPr id="22531" name="Rectangle 3">
            <a:extLst>
              <a:ext uri="{FF2B5EF4-FFF2-40B4-BE49-F238E27FC236}">
                <a16:creationId xmlns:a16="http://schemas.microsoft.com/office/drawing/2014/main" id="{132D9EB5-B7C0-438E-BAA5-6EE2C9098D4A}"/>
              </a:ext>
            </a:extLst>
          </p:cNvPr>
          <p:cNvSpPr>
            <a:spLocks noGrp="1" noChangeArrowheads="1"/>
          </p:cNvSpPr>
          <p:nvPr>
            <p:ph idx="1"/>
          </p:nvPr>
        </p:nvSpPr>
        <p:spPr>
          <a:xfrm>
            <a:off x="990600" y="1295400"/>
            <a:ext cx="8153400" cy="5029200"/>
          </a:xfrm>
        </p:spPr>
        <p:txBody>
          <a:bodyPr/>
          <a:lstStyle/>
          <a:p>
            <a:pPr eaLnBrk="1" hangingPunct="1">
              <a:buFontTx/>
              <a:buNone/>
              <a:defRPr/>
            </a:pPr>
            <a:r>
              <a:rPr lang="en-US" altLang="en-US" dirty="0"/>
              <a:t>Inspect all zippers &amp; straps </a:t>
            </a:r>
          </a:p>
          <a:p>
            <a:pPr eaLnBrk="1" hangingPunct="1">
              <a:buFontTx/>
              <a:buNone/>
              <a:defRPr/>
            </a:pPr>
            <a:r>
              <a:rPr lang="en-US" altLang="en-US" dirty="0"/>
              <a:t>Replace if ripped or torn</a:t>
            </a:r>
          </a:p>
          <a:p>
            <a:pPr eaLnBrk="1" hangingPunct="1">
              <a:buFontTx/>
              <a:buNone/>
              <a:defRPr/>
            </a:pPr>
            <a:r>
              <a:rPr lang="en-US" altLang="en-US" dirty="0"/>
              <a:t>USCG approval label must be readable</a:t>
            </a:r>
          </a:p>
          <a:p>
            <a:pPr eaLnBrk="1" hangingPunct="1">
              <a:buFontTx/>
              <a:buNone/>
              <a:defRPr/>
            </a:pPr>
            <a:r>
              <a:rPr lang="en-US" altLang="en-US" dirty="0"/>
              <a:t>Replace after extended exposure to water or weather</a:t>
            </a:r>
          </a:p>
          <a:p>
            <a:pPr eaLnBrk="1" hangingPunct="1">
              <a:buFontTx/>
              <a:buNone/>
              <a:defRPr/>
            </a:pPr>
            <a:r>
              <a:rPr lang="en-US" altLang="en-US" dirty="0"/>
              <a:t>Check cartridge on inflatable PFD</a:t>
            </a:r>
          </a:p>
          <a:p>
            <a:pPr lvl="1" eaLnBrk="1" hangingPunct="1">
              <a:defRPr/>
            </a:pPr>
            <a:r>
              <a:rPr lang="en-US" altLang="en-US" dirty="0"/>
              <a:t>Test inflation for 24 hours</a:t>
            </a:r>
          </a:p>
          <a:p>
            <a:pPr lvl="1" eaLnBrk="1" hangingPunct="1">
              <a:defRPr/>
            </a:pPr>
            <a:endParaRPr lang="en-US" altLang="en-US" sz="1000" dirty="0"/>
          </a:p>
          <a:p>
            <a:pPr marL="457200" lvl="1" indent="0" eaLnBrk="1" hangingPunct="1">
              <a:buFontTx/>
              <a:buNone/>
              <a:defRPr/>
            </a:pPr>
            <a:r>
              <a:rPr lang="en-US" altLang="en-US" b="1" i="1" u="sng" dirty="0"/>
              <a:t>IF </a:t>
            </a:r>
            <a:r>
              <a:rPr lang="en-US" altLang="en-US" sz="4000" b="1" i="1" u="sng" dirty="0"/>
              <a:t>ALL</a:t>
            </a:r>
            <a:r>
              <a:rPr lang="en-US" altLang="en-US" b="1" i="1" u="sng" dirty="0"/>
              <a:t> OK = SERVICEABLE!</a:t>
            </a:r>
          </a:p>
        </p:txBody>
      </p:sp>
      <p:sp>
        <p:nvSpPr>
          <p:cNvPr id="67588" name="Slide Number Placeholder 3">
            <a:extLst>
              <a:ext uri="{FF2B5EF4-FFF2-40B4-BE49-F238E27FC236}">
                <a16:creationId xmlns:a16="http://schemas.microsoft.com/office/drawing/2014/main" id="{5D1EEFDE-4934-455E-A521-B850B806AF2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2"/>
                </a:solidFill>
                <a:latin typeface="Arial" panose="020B0604020202020204" pitchFamily="34" charset="0"/>
              </a:defRPr>
            </a:lvl1pPr>
            <a:lvl2pPr marL="742950" indent="-285750">
              <a:defRPr sz="2400" b="1">
                <a:solidFill>
                  <a:schemeClr val="tx2"/>
                </a:solidFill>
                <a:latin typeface="Arial" panose="020B0604020202020204" pitchFamily="34" charset="0"/>
              </a:defRPr>
            </a:lvl2pPr>
            <a:lvl3pPr marL="1143000" indent="-228600">
              <a:defRPr sz="2400" b="1">
                <a:solidFill>
                  <a:schemeClr val="tx2"/>
                </a:solidFill>
                <a:latin typeface="Arial" panose="020B0604020202020204" pitchFamily="34" charset="0"/>
              </a:defRPr>
            </a:lvl3pPr>
            <a:lvl4pPr marL="1600200" indent="-228600">
              <a:defRPr sz="2400" b="1">
                <a:solidFill>
                  <a:schemeClr val="tx2"/>
                </a:solidFill>
                <a:latin typeface="Arial" panose="020B0604020202020204" pitchFamily="34" charset="0"/>
              </a:defRPr>
            </a:lvl4pPr>
            <a:lvl5pPr marL="2057400" indent="-228600">
              <a:defRPr sz="2400" b="1">
                <a:solidFill>
                  <a:schemeClr val="tx2"/>
                </a:solidFill>
                <a:latin typeface="Arial" panose="020B0604020202020204" pitchFamily="34" charset="0"/>
              </a:defRPr>
            </a:lvl5pPr>
            <a:lvl6pPr marL="2514600" indent="-228600" eaLnBrk="0" fontAlgn="base" hangingPunct="0">
              <a:spcBef>
                <a:spcPct val="0"/>
              </a:spcBef>
              <a:spcAft>
                <a:spcPct val="0"/>
              </a:spcAft>
              <a:defRPr sz="2400" b="1">
                <a:solidFill>
                  <a:schemeClr val="tx2"/>
                </a:solidFill>
                <a:latin typeface="Arial" panose="020B0604020202020204" pitchFamily="34" charset="0"/>
              </a:defRPr>
            </a:lvl6pPr>
            <a:lvl7pPr marL="2971800" indent="-228600" eaLnBrk="0" fontAlgn="base" hangingPunct="0">
              <a:spcBef>
                <a:spcPct val="0"/>
              </a:spcBef>
              <a:spcAft>
                <a:spcPct val="0"/>
              </a:spcAft>
              <a:defRPr sz="2400" b="1">
                <a:solidFill>
                  <a:schemeClr val="tx2"/>
                </a:solidFill>
                <a:latin typeface="Arial" panose="020B0604020202020204" pitchFamily="34" charset="0"/>
              </a:defRPr>
            </a:lvl7pPr>
            <a:lvl8pPr marL="3429000" indent="-228600" eaLnBrk="0" fontAlgn="base" hangingPunct="0">
              <a:spcBef>
                <a:spcPct val="0"/>
              </a:spcBef>
              <a:spcAft>
                <a:spcPct val="0"/>
              </a:spcAft>
              <a:defRPr sz="2400" b="1">
                <a:solidFill>
                  <a:schemeClr val="tx2"/>
                </a:solidFill>
                <a:latin typeface="Arial" panose="020B0604020202020204" pitchFamily="34" charset="0"/>
              </a:defRPr>
            </a:lvl8pPr>
            <a:lvl9pPr marL="3886200" indent="-228600" eaLnBrk="0" fontAlgn="base" hangingPunct="0">
              <a:spcBef>
                <a:spcPct val="0"/>
              </a:spcBef>
              <a:spcAft>
                <a:spcPct val="0"/>
              </a:spcAft>
              <a:defRPr sz="2400" b="1">
                <a:solidFill>
                  <a:schemeClr val="tx2"/>
                </a:solidFill>
                <a:latin typeface="Arial" panose="020B0604020202020204" pitchFamily="34" charset="0"/>
              </a:defRPr>
            </a:lvl9pPr>
          </a:lstStyle>
          <a:p>
            <a:fld id="{E2C333BB-3776-4D12-842F-176B2E58A734}" type="slidenum">
              <a:rPr lang="en-US" altLang="en-US" sz="1400" b="0" smtClean="0">
                <a:solidFill>
                  <a:srgbClr val="FFFF99"/>
                </a:solidFill>
                <a:latin typeface="Times New Roman" panose="02020603050405020304" pitchFamily="18" charset="0"/>
              </a:rPr>
              <a:pPr/>
              <a:t>26</a:t>
            </a:fld>
            <a:endParaRPr lang="en-US" altLang="en-US" sz="1400" b="0">
              <a:solidFill>
                <a:srgbClr val="FFFF99"/>
              </a:solidFill>
              <a:latin typeface="Times New Roman" panose="02020603050405020304" pitchFamily="18" charset="0"/>
            </a:endParaRPr>
          </a:p>
        </p:txBody>
      </p:sp>
      <p:sp>
        <p:nvSpPr>
          <p:cNvPr id="142341" name="Rectangle 5">
            <a:extLst>
              <a:ext uri="{FF2B5EF4-FFF2-40B4-BE49-F238E27FC236}">
                <a16:creationId xmlns:a16="http://schemas.microsoft.com/office/drawing/2014/main" id="{1C760C02-8F9A-4DEA-BD2C-7EC699C81F64}"/>
              </a:ext>
            </a:extLst>
          </p:cNvPr>
          <p:cNvSpPr>
            <a:spLocks noChangeArrowheads="1"/>
          </p:cNvSpPr>
          <p:nvPr/>
        </p:nvSpPr>
        <p:spPr bwMode="auto">
          <a:xfrm>
            <a:off x="8382000" y="63246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2"/>
                </a:solidFill>
                <a:latin typeface="Arial" panose="020B0604020202020204" pitchFamily="34" charset="0"/>
              </a:defRPr>
            </a:lvl1pPr>
            <a:lvl2pPr marL="742950" indent="-285750">
              <a:defRPr sz="2400" b="1">
                <a:solidFill>
                  <a:schemeClr val="tx2"/>
                </a:solidFill>
                <a:latin typeface="Arial" panose="020B0604020202020204" pitchFamily="34" charset="0"/>
              </a:defRPr>
            </a:lvl2pPr>
            <a:lvl3pPr marL="1143000" indent="-228600">
              <a:defRPr sz="2400" b="1">
                <a:solidFill>
                  <a:schemeClr val="tx2"/>
                </a:solidFill>
                <a:latin typeface="Arial" panose="020B0604020202020204" pitchFamily="34" charset="0"/>
              </a:defRPr>
            </a:lvl3pPr>
            <a:lvl4pPr marL="1600200" indent="-228600">
              <a:defRPr sz="2400" b="1">
                <a:solidFill>
                  <a:schemeClr val="tx2"/>
                </a:solidFill>
                <a:latin typeface="Arial" panose="020B0604020202020204" pitchFamily="34" charset="0"/>
              </a:defRPr>
            </a:lvl4pPr>
            <a:lvl5pPr marL="2057400" indent="-228600">
              <a:defRPr sz="2400" b="1">
                <a:solidFill>
                  <a:schemeClr val="tx2"/>
                </a:solidFill>
                <a:latin typeface="Arial" panose="020B0604020202020204" pitchFamily="34" charset="0"/>
              </a:defRPr>
            </a:lvl5pPr>
            <a:lvl6pPr marL="2514600" indent="-228600" eaLnBrk="0" fontAlgn="base" hangingPunct="0">
              <a:spcBef>
                <a:spcPct val="0"/>
              </a:spcBef>
              <a:spcAft>
                <a:spcPct val="0"/>
              </a:spcAft>
              <a:defRPr sz="2400" b="1">
                <a:solidFill>
                  <a:schemeClr val="tx2"/>
                </a:solidFill>
                <a:latin typeface="Arial" panose="020B0604020202020204" pitchFamily="34" charset="0"/>
              </a:defRPr>
            </a:lvl6pPr>
            <a:lvl7pPr marL="2971800" indent="-228600" eaLnBrk="0" fontAlgn="base" hangingPunct="0">
              <a:spcBef>
                <a:spcPct val="0"/>
              </a:spcBef>
              <a:spcAft>
                <a:spcPct val="0"/>
              </a:spcAft>
              <a:defRPr sz="2400" b="1">
                <a:solidFill>
                  <a:schemeClr val="tx2"/>
                </a:solidFill>
                <a:latin typeface="Arial" panose="020B0604020202020204" pitchFamily="34" charset="0"/>
              </a:defRPr>
            </a:lvl7pPr>
            <a:lvl8pPr marL="3429000" indent="-228600" eaLnBrk="0" fontAlgn="base" hangingPunct="0">
              <a:spcBef>
                <a:spcPct val="0"/>
              </a:spcBef>
              <a:spcAft>
                <a:spcPct val="0"/>
              </a:spcAft>
              <a:defRPr sz="2400" b="1">
                <a:solidFill>
                  <a:schemeClr val="tx2"/>
                </a:solidFill>
                <a:latin typeface="Arial" panose="020B0604020202020204" pitchFamily="34" charset="0"/>
              </a:defRPr>
            </a:lvl8pPr>
            <a:lvl9pPr marL="3886200" indent="-228600" eaLnBrk="0" fontAlgn="base" hangingPunct="0">
              <a:spcBef>
                <a:spcPct val="0"/>
              </a:spcBef>
              <a:spcAft>
                <a:spcPct val="0"/>
              </a:spcAft>
              <a:defRPr sz="2400" b="1">
                <a:solidFill>
                  <a:schemeClr val="tx2"/>
                </a:solidFill>
                <a:latin typeface="Arial" panose="020B0604020202020204" pitchFamily="34" charset="0"/>
              </a:defRPr>
            </a:lvl9pPr>
          </a:lstStyle>
          <a:p>
            <a:pPr algn="ctr" eaLnBrk="1" hangingPunct="1"/>
            <a:r>
              <a:rPr lang="en-US" altLang="en-US" sz="1000">
                <a:solidFill>
                  <a:srgbClr val="FFFF00"/>
                </a:solidFill>
              </a:rPr>
              <a:t>&gt;&gt;</a:t>
            </a:r>
          </a:p>
        </p:txBody>
      </p:sp>
      <p:grpSp>
        <p:nvGrpSpPr>
          <p:cNvPr id="67590" name="Group 12">
            <a:extLst>
              <a:ext uri="{FF2B5EF4-FFF2-40B4-BE49-F238E27FC236}">
                <a16:creationId xmlns:a16="http://schemas.microsoft.com/office/drawing/2014/main" id="{4F243FC7-1B22-4B19-B493-B4478D92DFAE}"/>
              </a:ext>
            </a:extLst>
          </p:cNvPr>
          <p:cNvGrpSpPr>
            <a:grpSpLocks/>
          </p:cNvGrpSpPr>
          <p:nvPr/>
        </p:nvGrpSpPr>
        <p:grpSpPr bwMode="auto">
          <a:xfrm>
            <a:off x="533400" y="1524000"/>
            <a:ext cx="304800" cy="2919413"/>
            <a:chOff x="336" y="1339"/>
            <a:chExt cx="192" cy="1839"/>
          </a:xfrm>
        </p:grpSpPr>
        <p:pic>
          <p:nvPicPr>
            <p:cNvPr id="67594" name="Picture 7" descr="4pfd2">
              <a:extLst>
                <a:ext uri="{FF2B5EF4-FFF2-40B4-BE49-F238E27FC236}">
                  <a16:creationId xmlns:a16="http://schemas.microsoft.com/office/drawing/2014/main" id="{5CEEBBD9-AD0E-44FA-9ABD-847440600B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3072"/>
              <a:ext cx="19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5" name="Picture 8" descr="4pfd2">
              <a:extLst>
                <a:ext uri="{FF2B5EF4-FFF2-40B4-BE49-F238E27FC236}">
                  <a16:creationId xmlns:a16="http://schemas.microsoft.com/office/drawing/2014/main" id="{642BA867-E678-4A5B-81BA-E9A6681DEF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2448"/>
              <a:ext cx="19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6" name="Picture 9" descr="4pfd2">
              <a:extLst>
                <a:ext uri="{FF2B5EF4-FFF2-40B4-BE49-F238E27FC236}">
                  <a16:creationId xmlns:a16="http://schemas.microsoft.com/office/drawing/2014/main" id="{2B8DE410-6803-411E-85BB-098F54F9BA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2016"/>
              <a:ext cx="19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7" name="Picture 10" descr="4pfd2">
              <a:extLst>
                <a:ext uri="{FF2B5EF4-FFF2-40B4-BE49-F238E27FC236}">
                  <a16:creationId xmlns:a16="http://schemas.microsoft.com/office/drawing/2014/main" id="{9BB1C2E3-F3C8-4221-8E68-D466FF2698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1680"/>
              <a:ext cx="19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8" name="Picture 11" descr="4pfd2">
              <a:extLst>
                <a:ext uri="{FF2B5EF4-FFF2-40B4-BE49-F238E27FC236}">
                  <a16:creationId xmlns:a16="http://schemas.microsoft.com/office/drawing/2014/main" id="{E663C976-EE4C-4E4C-BF51-9AF001E594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1339"/>
              <a:ext cx="19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7591" name="Group 6">
            <a:extLst>
              <a:ext uri="{FF2B5EF4-FFF2-40B4-BE49-F238E27FC236}">
                <a16:creationId xmlns:a16="http://schemas.microsoft.com/office/drawing/2014/main" id="{A42B54CC-97B8-453E-BE9F-ED4DC2BAB41F}"/>
              </a:ext>
            </a:extLst>
          </p:cNvPr>
          <p:cNvGrpSpPr>
            <a:grpSpLocks/>
          </p:cNvGrpSpPr>
          <p:nvPr/>
        </p:nvGrpSpPr>
        <p:grpSpPr bwMode="auto">
          <a:xfrm>
            <a:off x="7543800" y="4203700"/>
            <a:ext cx="1317625" cy="1816100"/>
            <a:chOff x="-1459165" y="1340342"/>
            <a:chExt cx="4214710" cy="5362857"/>
          </a:xfrm>
        </p:grpSpPr>
        <p:pic>
          <p:nvPicPr>
            <p:cNvPr id="67592" name="Picture 5" descr="salute.png">
              <a:extLst>
                <a:ext uri="{FF2B5EF4-FFF2-40B4-BE49-F238E27FC236}">
                  <a16:creationId xmlns:a16="http://schemas.microsoft.com/office/drawing/2014/main" id="{C9731646-11EA-4EB7-9241-28D5F0074DC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59165" y="1872342"/>
              <a:ext cx="4214710" cy="4830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3" name="Picture 4" descr="sailors hat.png">
              <a:extLst>
                <a:ext uri="{FF2B5EF4-FFF2-40B4-BE49-F238E27FC236}">
                  <a16:creationId xmlns:a16="http://schemas.microsoft.com/office/drawing/2014/main" id="{C6324CA1-F5D9-4BBB-A874-20221878052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5940" y="1340342"/>
              <a:ext cx="1868915" cy="1068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2341"/>
                                        </p:tgtEl>
                                        <p:attrNameLst>
                                          <p:attrName>style.visibility</p:attrName>
                                        </p:attrNameLst>
                                      </p:cBhvr>
                                      <p:to>
                                        <p:strVal val="visible"/>
                                      </p:to>
                                    </p:set>
                                    <p:anim calcmode="lin" valueType="num">
                                      <p:cBhvr additive="base">
                                        <p:cTn id="7" dur="500" fill="hold"/>
                                        <p:tgtEl>
                                          <p:spTgt spid="142341"/>
                                        </p:tgtEl>
                                        <p:attrNameLst>
                                          <p:attrName>ppt_x</p:attrName>
                                        </p:attrNameLst>
                                      </p:cBhvr>
                                      <p:tavLst>
                                        <p:tav tm="0">
                                          <p:val>
                                            <p:strVal val="#ppt_x"/>
                                          </p:val>
                                        </p:tav>
                                        <p:tav tm="100000">
                                          <p:val>
                                            <p:strVal val="#ppt_x"/>
                                          </p:val>
                                        </p:tav>
                                      </p:tavLst>
                                    </p:anim>
                                    <p:anim calcmode="lin" valueType="num">
                                      <p:cBhvr additive="base">
                                        <p:cTn id="8" dur="500" fill="hold"/>
                                        <p:tgtEl>
                                          <p:spTgt spid="142341"/>
                                        </p:tgtEl>
                                        <p:attrNameLst>
                                          <p:attrName>ppt_y</p:attrName>
                                        </p:attrNameLst>
                                      </p:cBhvr>
                                      <p:tavLst>
                                        <p:tav tm="0">
                                          <p:val>
                                            <p:strVal val="1+#ppt_h/2"/>
                                          </p:val>
                                        </p:tav>
                                        <p:tav tm="100000">
                                          <p:val>
                                            <p:strVal val="#ppt_y"/>
                                          </p:val>
                                        </p:tav>
                                      </p:tavLst>
                                    </p:anim>
                                    <p:anim to="" calcmode="lin" valueType="num">
                                      <p:cBhvr>
                                        <p:cTn id="9" dur="500" fill="hold">
                                          <p:stCondLst>
                                            <p:cond delay="0"/>
                                          </p:stCondLst>
                                        </p:cTn>
                                        <p:tgtEl>
                                          <p:spTgt spid="14234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143000" y="2245810"/>
            <a:ext cx="4810125" cy="1355750"/>
          </a:xfrm>
        </p:spPr>
        <p:txBody>
          <a:bodyPr vert="horz" lIns="91440" tIns="45720" rIns="91440" bIns="45720" rtlCol="0" anchor="b">
            <a:normAutofit/>
          </a:bodyPr>
          <a:lstStyle/>
          <a:p>
            <a:pPr algn="l">
              <a:lnSpc>
                <a:spcPct val="90000"/>
              </a:lnSpc>
            </a:pPr>
            <a:r>
              <a:rPr lang="en-US" sz="4700" dirty="0"/>
              <a:t>Questions?</a:t>
            </a:r>
          </a:p>
        </p:txBody>
      </p:sp>
      <p:sp>
        <p:nvSpPr>
          <p:cNvPr id="15" name="Freeform 17">
            <a:extLst>
              <a:ext uri="{FF2B5EF4-FFF2-40B4-BE49-F238E27FC236}">
                <a16:creationId xmlns:a16="http://schemas.microsoft.com/office/drawing/2014/main" id="{41F18803-BE79-4916-AE6B-5DE238B367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97332" cy="2130951"/>
          </a:xfrm>
          <a:custGeom>
            <a:avLst/>
            <a:gdLst>
              <a:gd name="connsiteX0" fmla="*/ 0 w 8663110"/>
              <a:gd name="connsiteY0" fmla="*/ 0 h 2130951"/>
              <a:gd name="connsiteX1" fmla="*/ 819150 w 8663110"/>
              <a:gd name="connsiteY1" fmla="*/ 0 h 2130951"/>
              <a:gd name="connsiteX2" fmla="*/ 1028700 w 8663110"/>
              <a:gd name="connsiteY2" fmla="*/ 0 h 2130951"/>
              <a:gd name="connsiteX3" fmla="*/ 4187970 w 8663110"/>
              <a:gd name="connsiteY3" fmla="*/ 0 h 2130951"/>
              <a:gd name="connsiteX4" fmla="*/ 4400550 w 8663110"/>
              <a:gd name="connsiteY4" fmla="*/ 0 h 2130951"/>
              <a:gd name="connsiteX5" fmla="*/ 5262791 w 8663110"/>
              <a:gd name="connsiteY5" fmla="*/ 0 h 2130951"/>
              <a:gd name="connsiteX6" fmla="*/ 5262791 w 8663110"/>
              <a:gd name="connsiteY6" fmla="*/ 478 h 2130951"/>
              <a:gd name="connsiteX7" fmla="*/ 8663110 w 8663110"/>
              <a:gd name="connsiteY7" fmla="*/ 478 h 2130951"/>
              <a:gd name="connsiteX8" fmla="*/ 7676422 w 8663110"/>
              <a:gd name="connsiteY8" fmla="*/ 2130951 h 2130951"/>
              <a:gd name="connsiteX9" fmla="*/ 4400550 w 8663110"/>
              <a:gd name="connsiteY9" fmla="*/ 2130951 h 2130951"/>
              <a:gd name="connsiteX10" fmla="*/ 4187970 w 8663110"/>
              <a:gd name="connsiteY10" fmla="*/ 2130951 h 2130951"/>
              <a:gd name="connsiteX11" fmla="*/ 1028700 w 8663110"/>
              <a:gd name="connsiteY11" fmla="*/ 2130951 h 2130951"/>
              <a:gd name="connsiteX12" fmla="*/ 819150 w 8663110"/>
              <a:gd name="connsiteY12" fmla="*/ 2130951 h 2130951"/>
              <a:gd name="connsiteX13" fmla="*/ 0 w 8663110"/>
              <a:gd name="connsiteY13"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63110" h="2130951">
                <a:moveTo>
                  <a:pt x="0" y="0"/>
                </a:moveTo>
                <a:lnTo>
                  <a:pt x="819150" y="0"/>
                </a:lnTo>
                <a:lnTo>
                  <a:pt x="1028700" y="0"/>
                </a:lnTo>
                <a:lnTo>
                  <a:pt x="4187970" y="0"/>
                </a:lnTo>
                <a:lnTo>
                  <a:pt x="4400550" y="0"/>
                </a:lnTo>
                <a:lnTo>
                  <a:pt x="5262791" y="0"/>
                </a:lnTo>
                <a:lnTo>
                  <a:pt x="5262791" y="478"/>
                </a:lnTo>
                <a:lnTo>
                  <a:pt x="8663110" y="478"/>
                </a:lnTo>
                <a:lnTo>
                  <a:pt x="7676422" y="2130951"/>
                </a:lnTo>
                <a:lnTo>
                  <a:pt x="4400550" y="2130951"/>
                </a:lnTo>
                <a:lnTo>
                  <a:pt x="4187970" y="2130951"/>
                </a:lnTo>
                <a:lnTo>
                  <a:pt x="1028700" y="2130951"/>
                </a:lnTo>
                <a:lnTo>
                  <a:pt x="819150" y="2130951"/>
                </a:lnTo>
                <a:lnTo>
                  <a:pt x="0" y="2130951"/>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0" y="1905000"/>
            <a:ext cx="2405367" cy="2388721"/>
          </a:xfrm>
          <a:prstGeom prst="rect">
            <a:avLst/>
          </a:prstGeom>
        </p:spPr>
      </p:pic>
      <p:sp>
        <p:nvSpPr>
          <p:cNvPr id="17" name="Freeform 18">
            <a:extLst>
              <a:ext uri="{FF2B5EF4-FFF2-40B4-BE49-F238E27FC236}">
                <a16:creationId xmlns:a16="http://schemas.microsoft.com/office/drawing/2014/main" id="{C15229F3-7A2E-4558-98FE-7A5F69409D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3319"/>
            <a:ext cx="4887654" cy="2174681"/>
          </a:xfrm>
          <a:custGeom>
            <a:avLst/>
            <a:gdLst>
              <a:gd name="connsiteX0" fmla="*/ 0 w 6516874"/>
              <a:gd name="connsiteY0" fmla="*/ 0 h 2174681"/>
              <a:gd name="connsiteX1" fmla="*/ 819150 w 6516874"/>
              <a:gd name="connsiteY1" fmla="*/ 0 h 2174681"/>
              <a:gd name="connsiteX2" fmla="*/ 1038225 w 6516874"/>
              <a:gd name="connsiteY2" fmla="*/ 0 h 2174681"/>
              <a:gd name="connsiteX3" fmla="*/ 6516874 w 6516874"/>
              <a:gd name="connsiteY3" fmla="*/ 0 h 2174681"/>
              <a:gd name="connsiteX4" fmla="*/ 5509712 w 6516874"/>
              <a:gd name="connsiteY4" fmla="*/ 2174681 h 2174681"/>
              <a:gd name="connsiteX5" fmla="*/ 1038225 w 6516874"/>
              <a:gd name="connsiteY5" fmla="*/ 2174681 h 2174681"/>
              <a:gd name="connsiteX6" fmla="*/ 947987 w 6516874"/>
              <a:gd name="connsiteY6" fmla="*/ 2174681 h 2174681"/>
              <a:gd name="connsiteX7" fmla="*/ 819150 w 6516874"/>
              <a:gd name="connsiteY7" fmla="*/ 2174681 h 2174681"/>
              <a:gd name="connsiteX8" fmla="*/ 0 w 6516874"/>
              <a:gd name="connsiteY8" fmla="*/ 2174681 h 217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6874" h="2174681">
                <a:moveTo>
                  <a:pt x="0" y="0"/>
                </a:moveTo>
                <a:lnTo>
                  <a:pt x="819150" y="0"/>
                </a:lnTo>
                <a:lnTo>
                  <a:pt x="1038225" y="0"/>
                </a:lnTo>
                <a:lnTo>
                  <a:pt x="6516874" y="0"/>
                </a:lnTo>
                <a:lnTo>
                  <a:pt x="5509712" y="2174681"/>
                </a:lnTo>
                <a:lnTo>
                  <a:pt x="1038225" y="2174681"/>
                </a:lnTo>
                <a:lnTo>
                  <a:pt x="947987" y="2174681"/>
                </a:lnTo>
                <a:lnTo>
                  <a:pt x="819150" y="2174681"/>
                </a:lnTo>
                <a:lnTo>
                  <a:pt x="0" y="2174681"/>
                </a:ln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130C511C-8DA0-493A-924C-217D07DCDE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2600" y="4889471"/>
            <a:ext cx="3030538" cy="1833475"/>
          </a:xfrm>
          <a:prstGeom prst="rect">
            <a:avLst/>
          </a:prstGeom>
        </p:spPr>
      </p:pic>
      <p:sp>
        <p:nvSpPr>
          <p:cNvPr id="10" name="TextBox 9"/>
          <p:cNvSpPr txBox="1"/>
          <p:nvPr/>
        </p:nvSpPr>
        <p:spPr>
          <a:xfrm>
            <a:off x="304800" y="1715770"/>
            <a:ext cx="8839200" cy="1477328"/>
          </a:xfrm>
          <a:prstGeom prst="rect">
            <a:avLst/>
          </a:prstGeom>
          <a:noFill/>
        </p:spPr>
        <p:txBody>
          <a:bodyPr wrap="square" rtlCol="0">
            <a:spAutoFit/>
          </a:bodyPr>
          <a:lstStyle/>
          <a:p>
            <a:pPr algn="r">
              <a:spcAft>
                <a:spcPts val="600"/>
              </a:spcAft>
            </a:pPr>
            <a:endParaRPr lang="en-US" sz="3200" dirty="0"/>
          </a:p>
          <a:p>
            <a:pPr marL="800100" lvl="1" indent="-342900">
              <a:spcAft>
                <a:spcPts val="600"/>
              </a:spcAft>
              <a:buFont typeface="Arial" panose="020B0604020202020204" pitchFamily="34" charset="0"/>
              <a:buChar char="•"/>
            </a:pPr>
            <a:endParaRPr lang="en-US" sz="2400" dirty="0"/>
          </a:p>
          <a:p>
            <a:pPr>
              <a:spcAft>
                <a:spcPts val="600"/>
              </a:spcAft>
            </a:pPr>
            <a:endParaRPr lang="en-US" sz="2400"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24800" y="112449"/>
            <a:ext cx="1097280" cy="731520"/>
          </a:xfrm>
          <a:prstGeom prst="rect">
            <a:avLst/>
          </a:prstGeom>
        </p:spPr>
      </p:pic>
    </p:spTree>
    <p:extLst>
      <p:ext uri="{BB962C8B-B14F-4D97-AF65-F5344CB8AC3E}">
        <p14:creationId xmlns:p14="http://schemas.microsoft.com/office/powerpoint/2010/main" val="925914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94724" y="519430"/>
            <a:ext cx="7772400" cy="800100"/>
          </a:xfrm>
        </p:spPr>
        <p:txBody>
          <a:bodyPr>
            <a:noAutofit/>
          </a:bodyPr>
          <a:lstStyle/>
          <a:p>
            <a:r>
              <a:rPr lang="en-US" dirty="0"/>
              <a:t>Wrong!</a:t>
            </a:r>
          </a:p>
        </p:txBody>
      </p:sp>
      <p:sp>
        <p:nvSpPr>
          <p:cNvPr id="10" name="TextBox 9"/>
          <p:cNvSpPr txBox="1"/>
          <p:nvPr/>
        </p:nvSpPr>
        <p:spPr>
          <a:xfrm>
            <a:off x="304800" y="1715770"/>
            <a:ext cx="8839200" cy="1692771"/>
          </a:xfrm>
          <a:prstGeom prst="rect">
            <a:avLst/>
          </a:prstGeom>
          <a:noFill/>
        </p:spPr>
        <p:txBody>
          <a:bodyPr wrap="square" rtlCol="0">
            <a:spAutoFit/>
          </a:bodyPr>
          <a:lstStyle/>
          <a:p>
            <a:pPr algn="r"/>
            <a:endParaRPr lang="en-US" sz="3200" dirty="0"/>
          </a:p>
          <a:p>
            <a:pPr lvl="1"/>
            <a:r>
              <a:rPr lang="en-US" sz="2400" dirty="0"/>
              <a:t>What this slide says is wrong.</a:t>
            </a:r>
          </a:p>
          <a:p>
            <a:pPr lvl="1"/>
            <a:endParaRPr lang="en-US" sz="2400" dirty="0"/>
          </a:p>
          <a:p>
            <a:endParaRPr lang="en-US" sz="24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724" y="304800"/>
            <a:ext cx="1199335" cy="118872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9520" y="519430"/>
            <a:ext cx="1097280" cy="731520"/>
          </a:xfrm>
          <a:prstGeom prst="rect">
            <a:avLst/>
          </a:prstGeom>
        </p:spPr>
      </p:pic>
    </p:spTree>
    <p:extLst>
      <p:ext uri="{BB962C8B-B14F-4D97-AF65-F5344CB8AC3E}">
        <p14:creationId xmlns:p14="http://schemas.microsoft.com/office/powerpoint/2010/main" val="373640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94724" y="519430"/>
            <a:ext cx="7772400" cy="800100"/>
          </a:xfrm>
        </p:spPr>
        <p:txBody>
          <a:bodyPr>
            <a:noAutofit/>
          </a:bodyPr>
          <a:lstStyle/>
          <a:p>
            <a:r>
              <a:rPr lang="en-US" dirty="0"/>
              <a:t>Wrong!</a:t>
            </a:r>
          </a:p>
        </p:txBody>
      </p:sp>
      <p:sp>
        <p:nvSpPr>
          <p:cNvPr id="10" name="TextBox 9"/>
          <p:cNvSpPr txBox="1"/>
          <p:nvPr/>
        </p:nvSpPr>
        <p:spPr>
          <a:xfrm>
            <a:off x="304800" y="1715770"/>
            <a:ext cx="8839200" cy="3908762"/>
          </a:xfrm>
          <a:prstGeom prst="rect">
            <a:avLst/>
          </a:prstGeom>
          <a:noFill/>
        </p:spPr>
        <p:txBody>
          <a:bodyPr wrap="square" rtlCol="0">
            <a:spAutoFit/>
          </a:bodyPr>
          <a:lstStyle/>
          <a:p>
            <a:pPr algn="r"/>
            <a:endParaRPr lang="en-US" sz="3200" dirty="0"/>
          </a:p>
          <a:p>
            <a:pPr lvl="1"/>
            <a:r>
              <a:rPr lang="en-US" sz="2400" dirty="0"/>
              <a:t>This is another slide with wrong things.</a:t>
            </a:r>
          </a:p>
          <a:p>
            <a:pPr lvl="1"/>
            <a:endParaRPr lang="en-US" sz="2400" dirty="0"/>
          </a:p>
          <a:p>
            <a:pPr lvl="1"/>
            <a:r>
              <a:rPr lang="en-US" sz="2400" dirty="0"/>
              <a:t>If you make a slide with wrong things, I can tell you what’s wrong with it – immediately, faster than I can type.</a:t>
            </a:r>
          </a:p>
          <a:p>
            <a:pPr lvl="1"/>
            <a:endParaRPr lang="en-US" sz="2400" dirty="0"/>
          </a:p>
          <a:p>
            <a:pPr lvl="1"/>
            <a:r>
              <a:rPr lang="en-US" sz="2400" dirty="0"/>
              <a:t>And of course, there is this voice (Susan Ryan) that says:  “Add the branding to the bottom of the slide!”</a:t>
            </a:r>
          </a:p>
          <a:p>
            <a:pPr lvl="1"/>
            <a:endParaRPr lang="en-US" sz="2400" dirty="0"/>
          </a:p>
          <a:p>
            <a:endParaRPr lang="en-US" sz="24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724" y="304800"/>
            <a:ext cx="1199335" cy="118872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9520" y="519430"/>
            <a:ext cx="1097280" cy="731520"/>
          </a:xfrm>
          <a:prstGeom prst="rect">
            <a:avLst/>
          </a:prstGeom>
        </p:spPr>
      </p:pic>
    </p:spTree>
    <p:extLst>
      <p:ext uri="{BB962C8B-B14F-4D97-AF65-F5344CB8AC3E}">
        <p14:creationId xmlns:p14="http://schemas.microsoft.com/office/powerpoint/2010/main" val="3750667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143000" y="2245810"/>
            <a:ext cx="4810125" cy="1355750"/>
          </a:xfrm>
        </p:spPr>
        <p:txBody>
          <a:bodyPr vert="horz" lIns="91440" tIns="45720" rIns="91440" bIns="45720" rtlCol="0" anchor="b">
            <a:normAutofit/>
          </a:bodyPr>
          <a:lstStyle/>
          <a:p>
            <a:pPr algn="l">
              <a:lnSpc>
                <a:spcPct val="90000"/>
              </a:lnSpc>
            </a:pPr>
            <a:r>
              <a:rPr lang="en-US" sz="4700"/>
              <a:t>Changes in ABC</a:t>
            </a:r>
          </a:p>
        </p:txBody>
      </p:sp>
      <p:sp>
        <p:nvSpPr>
          <p:cNvPr id="15" name="Freeform 17">
            <a:extLst>
              <a:ext uri="{FF2B5EF4-FFF2-40B4-BE49-F238E27FC236}">
                <a16:creationId xmlns:a16="http://schemas.microsoft.com/office/drawing/2014/main" id="{41F18803-BE79-4916-AE6B-5DE238B367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97332" cy="2130951"/>
          </a:xfrm>
          <a:custGeom>
            <a:avLst/>
            <a:gdLst>
              <a:gd name="connsiteX0" fmla="*/ 0 w 8663110"/>
              <a:gd name="connsiteY0" fmla="*/ 0 h 2130951"/>
              <a:gd name="connsiteX1" fmla="*/ 819150 w 8663110"/>
              <a:gd name="connsiteY1" fmla="*/ 0 h 2130951"/>
              <a:gd name="connsiteX2" fmla="*/ 1028700 w 8663110"/>
              <a:gd name="connsiteY2" fmla="*/ 0 h 2130951"/>
              <a:gd name="connsiteX3" fmla="*/ 4187970 w 8663110"/>
              <a:gd name="connsiteY3" fmla="*/ 0 h 2130951"/>
              <a:gd name="connsiteX4" fmla="*/ 4400550 w 8663110"/>
              <a:gd name="connsiteY4" fmla="*/ 0 h 2130951"/>
              <a:gd name="connsiteX5" fmla="*/ 5262791 w 8663110"/>
              <a:gd name="connsiteY5" fmla="*/ 0 h 2130951"/>
              <a:gd name="connsiteX6" fmla="*/ 5262791 w 8663110"/>
              <a:gd name="connsiteY6" fmla="*/ 478 h 2130951"/>
              <a:gd name="connsiteX7" fmla="*/ 8663110 w 8663110"/>
              <a:gd name="connsiteY7" fmla="*/ 478 h 2130951"/>
              <a:gd name="connsiteX8" fmla="*/ 7676422 w 8663110"/>
              <a:gd name="connsiteY8" fmla="*/ 2130951 h 2130951"/>
              <a:gd name="connsiteX9" fmla="*/ 4400550 w 8663110"/>
              <a:gd name="connsiteY9" fmla="*/ 2130951 h 2130951"/>
              <a:gd name="connsiteX10" fmla="*/ 4187970 w 8663110"/>
              <a:gd name="connsiteY10" fmla="*/ 2130951 h 2130951"/>
              <a:gd name="connsiteX11" fmla="*/ 1028700 w 8663110"/>
              <a:gd name="connsiteY11" fmla="*/ 2130951 h 2130951"/>
              <a:gd name="connsiteX12" fmla="*/ 819150 w 8663110"/>
              <a:gd name="connsiteY12" fmla="*/ 2130951 h 2130951"/>
              <a:gd name="connsiteX13" fmla="*/ 0 w 8663110"/>
              <a:gd name="connsiteY13"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63110" h="2130951">
                <a:moveTo>
                  <a:pt x="0" y="0"/>
                </a:moveTo>
                <a:lnTo>
                  <a:pt x="819150" y="0"/>
                </a:lnTo>
                <a:lnTo>
                  <a:pt x="1028700" y="0"/>
                </a:lnTo>
                <a:lnTo>
                  <a:pt x="4187970" y="0"/>
                </a:lnTo>
                <a:lnTo>
                  <a:pt x="4400550" y="0"/>
                </a:lnTo>
                <a:lnTo>
                  <a:pt x="5262791" y="0"/>
                </a:lnTo>
                <a:lnTo>
                  <a:pt x="5262791" y="478"/>
                </a:lnTo>
                <a:lnTo>
                  <a:pt x="8663110" y="478"/>
                </a:lnTo>
                <a:lnTo>
                  <a:pt x="7676422" y="2130951"/>
                </a:lnTo>
                <a:lnTo>
                  <a:pt x="4400550" y="2130951"/>
                </a:lnTo>
                <a:lnTo>
                  <a:pt x="4187970" y="2130951"/>
                </a:lnTo>
                <a:lnTo>
                  <a:pt x="1028700" y="2130951"/>
                </a:lnTo>
                <a:lnTo>
                  <a:pt x="819150" y="2130951"/>
                </a:lnTo>
                <a:lnTo>
                  <a:pt x="0" y="2130951"/>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0" y="1905000"/>
            <a:ext cx="2405367" cy="2388721"/>
          </a:xfrm>
          <a:prstGeom prst="rect">
            <a:avLst/>
          </a:prstGeom>
        </p:spPr>
      </p:pic>
      <p:sp>
        <p:nvSpPr>
          <p:cNvPr id="17" name="Freeform 18">
            <a:extLst>
              <a:ext uri="{FF2B5EF4-FFF2-40B4-BE49-F238E27FC236}">
                <a16:creationId xmlns:a16="http://schemas.microsoft.com/office/drawing/2014/main" id="{C15229F3-7A2E-4558-98FE-7A5F69409D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3319"/>
            <a:ext cx="4887654" cy="2174681"/>
          </a:xfrm>
          <a:custGeom>
            <a:avLst/>
            <a:gdLst>
              <a:gd name="connsiteX0" fmla="*/ 0 w 6516874"/>
              <a:gd name="connsiteY0" fmla="*/ 0 h 2174681"/>
              <a:gd name="connsiteX1" fmla="*/ 819150 w 6516874"/>
              <a:gd name="connsiteY1" fmla="*/ 0 h 2174681"/>
              <a:gd name="connsiteX2" fmla="*/ 1038225 w 6516874"/>
              <a:gd name="connsiteY2" fmla="*/ 0 h 2174681"/>
              <a:gd name="connsiteX3" fmla="*/ 6516874 w 6516874"/>
              <a:gd name="connsiteY3" fmla="*/ 0 h 2174681"/>
              <a:gd name="connsiteX4" fmla="*/ 5509712 w 6516874"/>
              <a:gd name="connsiteY4" fmla="*/ 2174681 h 2174681"/>
              <a:gd name="connsiteX5" fmla="*/ 1038225 w 6516874"/>
              <a:gd name="connsiteY5" fmla="*/ 2174681 h 2174681"/>
              <a:gd name="connsiteX6" fmla="*/ 947987 w 6516874"/>
              <a:gd name="connsiteY6" fmla="*/ 2174681 h 2174681"/>
              <a:gd name="connsiteX7" fmla="*/ 819150 w 6516874"/>
              <a:gd name="connsiteY7" fmla="*/ 2174681 h 2174681"/>
              <a:gd name="connsiteX8" fmla="*/ 0 w 6516874"/>
              <a:gd name="connsiteY8" fmla="*/ 2174681 h 217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6874" h="2174681">
                <a:moveTo>
                  <a:pt x="0" y="0"/>
                </a:moveTo>
                <a:lnTo>
                  <a:pt x="819150" y="0"/>
                </a:lnTo>
                <a:lnTo>
                  <a:pt x="1038225" y="0"/>
                </a:lnTo>
                <a:lnTo>
                  <a:pt x="6516874" y="0"/>
                </a:lnTo>
                <a:lnTo>
                  <a:pt x="5509712" y="2174681"/>
                </a:lnTo>
                <a:lnTo>
                  <a:pt x="1038225" y="2174681"/>
                </a:lnTo>
                <a:lnTo>
                  <a:pt x="947987" y="2174681"/>
                </a:lnTo>
                <a:lnTo>
                  <a:pt x="819150" y="2174681"/>
                </a:lnTo>
                <a:lnTo>
                  <a:pt x="0" y="2174681"/>
                </a:ln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130C511C-8DA0-493A-924C-217D07DCDE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2600" y="4889471"/>
            <a:ext cx="3030538" cy="1833475"/>
          </a:xfrm>
          <a:prstGeom prst="rect">
            <a:avLst/>
          </a:prstGeom>
        </p:spPr>
      </p:pic>
      <p:sp>
        <p:nvSpPr>
          <p:cNvPr id="10" name="TextBox 9"/>
          <p:cNvSpPr txBox="1"/>
          <p:nvPr/>
        </p:nvSpPr>
        <p:spPr>
          <a:xfrm>
            <a:off x="304800" y="1715770"/>
            <a:ext cx="8839200" cy="1477328"/>
          </a:xfrm>
          <a:prstGeom prst="rect">
            <a:avLst/>
          </a:prstGeom>
          <a:noFill/>
        </p:spPr>
        <p:txBody>
          <a:bodyPr wrap="square" rtlCol="0">
            <a:spAutoFit/>
          </a:bodyPr>
          <a:lstStyle/>
          <a:p>
            <a:pPr algn="r">
              <a:spcAft>
                <a:spcPts val="600"/>
              </a:spcAft>
            </a:pPr>
            <a:endParaRPr lang="en-US" sz="3200" dirty="0"/>
          </a:p>
          <a:p>
            <a:pPr marL="800100" lvl="1" indent="-342900">
              <a:spcAft>
                <a:spcPts val="600"/>
              </a:spcAft>
              <a:buFont typeface="Arial" panose="020B0604020202020204" pitchFamily="34" charset="0"/>
              <a:buChar char="•"/>
            </a:pPr>
            <a:endParaRPr lang="en-US" sz="2400" dirty="0"/>
          </a:p>
          <a:p>
            <a:pPr>
              <a:spcAft>
                <a:spcPts val="600"/>
              </a:spcAft>
            </a:pPr>
            <a:endParaRPr lang="en-US" sz="2400"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24800" y="112449"/>
            <a:ext cx="1097280" cy="731520"/>
          </a:xfrm>
          <a:prstGeom prst="rect">
            <a:avLst/>
          </a:prstGeom>
        </p:spPr>
      </p:pic>
    </p:spTree>
    <p:extLst>
      <p:ext uri="{BB962C8B-B14F-4D97-AF65-F5344CB8AC3E}">
        <p14:creationId xmlns:p14="http://schemas.microsoft.com/office/powerpoint/2010/main" val="22399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94724" y="519430"/>
            <a:ext cx="7772400" cy="800100"/>
          </a:xfrm>
        </p:spPr>
        <p:txBody>
          <a:bodyPr>
            <a:noAutofit/>
          </a:bodyPr>
          <a:lstStyle/>
          <a:p>
            <a:r>
              <a:rPr lang="en-US" dirty="0"/>
              <a:t>Changes in ABC</a:t>
            </a:r>
          </a:p>
        </p:txBody>
      </p:sp>
      <p:sp>
        <p:nvSpPr>
          <p:cNvPr id="10" name="TextBox 9"/>
          <p:cNvSpPr txBox="1"/>
          <p:nvPr/>
        </p:nvSpPr>
        <p:spPr>
          <a:xfrm>
            <a:off x="304800" y="1534160"/>
            <a:ext cx="8305800" cy="3539430"/>
          </a:xfrm>
          <a:prstGeom prst="rect">
            <a:avLst/>
          </a:prstGeom>
          <a:noFill/>
        </p:spPr>
        <p:txBody>
          <a:bodyPr wrap="square" rtlCol="0">
            <a:spAutoFit/>
          </a:bodyPr>
          <a:lstStyle/>
          <a:p>
            <a:pPr marL="457200" indent="-457200">
              <a:buFont typeface="Arial" panose="020B0604020202020204" pitchFamily="34" charset="0"/>
              <a:buChar char="•"/>
            </a:pPr>
            <a:r>
              <a:rPr lang="en-US" sz="3200" dirty="0"/>
              <a:t>No CD for materials, download only</a:t>
            </a:r>
          </a:p>
          <a:p>
            <a:pPr marL="457200" indent="-457200">
              <a:buFont typeface="Arial" panose="020B0604020202020204" pitchFamily="34" charset="0"/>
              <a:buChar char="•"/>
            </a:pPr>
            <a:r>
              <a:rPr lang="en-US" sz="3200" dirty="0"/>
              <a:t>Local printing for:	</a:t>
            </a:r>
          </a:p>
          <a:p>
            <a:pPr marL="914400" lvl="1" indent="-457200">
              <a:buFont typeface="Arial" panose="020B0604020202020204" pitchFamily="34" charset="0"/>
              <a:buChar char="•"/>
            </a:pPr>
            <a:r>
              <a:rPr lang="en-US" sz="3200" dirty="0"/>
              <a:t>Answer sheets ($1.00/each from catalog)</a:t>
            </a:r>
          </a:p>
          <a:p>
            <a:pPr marL="914400" lvl="1" indent="-457200">
              <a:buFont typeface="Arial" panose="020B0604020202020204" pitchFamily="34" charset="0"/>
              <a:buChar char="•"/>
            </a:pPr>
            <a:r>
              <a:rPr lang="en-US" sz="3200" dirty="0"/>
              <a:t>NASBLA tests 1A &amp; 1B</a:t>
            </a:r>
          </a:p>
          <a:p>
            <a:pPr marL="914400" lvl="1" indent="-457200">
              <a:buFont typeface="Arial" panose="020B0604020202020204" pitchFamily="34" charset="0"/>
              <a:buChar char="•"/>
            </a:pPr>
            <a:r>
              <a:rPr lang="en-US" sz="3200" dirty="0"/>
              <a:t>Chapter 5 tests</a:t>
            </a:r>
          </a:p>
          <a:p>
            <a:pPr marL="457200" indent="-457200">
              <a:buFont typeface="Arial" panose="020B0604020202020204" pitchFamily="34" charset="0"/>
              <a:buChar char="•"/>
            </a:pPr>
            <a:r>
              <a:rPr lang="en-US" sz="3200" dirty="0"/>
              <a:t>State material integrated in menu</a:t>
            </a:r>
          </a:p>
          <a:p>
            <a:pPr marL="457200" indent="-457200">
              <a:buFont typeface="Arial" panose="020B0604020202020204" pitchFamily="34" charset="0"/>
              <a:buChar char="•"/>
            </a:pPr>
            <a:r>
              <a:rPr lang="en-US" sz="3200" dirty="0"/>
              <a:t>Update PFD material</a:t>
            </a:r>
            <a:endParaRPr lang="en-US" sz="24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724" y="304800"/>
            <a:ext cx="1199335" cy="118872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9520" y="519430"/>
            <a:ext cx="1097280" cy="731520"/>
          </a:xfrm>
          <a:prstGeom prst="rect">
            <a:avLst/>
          </a:prstGeom>
        </p:spPr>
      </p:pic>
      <p:pic>
        <p:nvPicPr>
          <p:cNvPr id="5" name="Picture 4">
            <a:extLst>
              <a:ext uri="{FF2B5EF4-FFF2-40B4-BE49-F238E27FC236}">
                <a16:creationId xmlns:a16="http://schemas.microsoft.com/office/drawing/2014/main" id="{84B07629-EBA9-45DB-ADFC-308D0308ED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1600" y="5562600"/>
            <a:ext cx="6858000" cy="1143000"/>
          </a:xfrm>
          <a:prstGeom prst="rect">
            <a:avLst/>
          </a:prstGeom>
        </p:spPr>
      </p:pic>
    </p:spTree>
    <p:extLst>
      <p:ext uri="{BB962C8B-B14F-4D97-AF65-F5344CB8AC3E}">
        <p14:creationId xmlns:p14="http://schemas.microsoft.com/office/powerpoint/2010/main" val="4273662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94724" y="519430"/>
            <a:ext cx="7772400" cy="800100"/>
          </a:xfrm>
        </p:spPr>
        <p:txBody>
          <a:bodyPr>
            <a:noAutofit/>
          </a:bodyPr>
          <a:lstStyle/>
          <a:p>
            <a:r>
              <a:rPr lang="en-US" dirty="0"/>
              <a:t>Download Only</a:t>
            </a:r>
          </a:p>
        </p:txBody>
      </p:sp>
      <p:sp>
        <p:nvSpPr>
          <p:cNvPr id="10" name="TextBox 9"/>
          <p:cNvSpPr txBox="1"/>
          <p:nvPr/>
        </p:nvSpPr>
        <p:spPr>
          <a:xfrm>
            <a:off x="304800" y="1534160"/>
            <a:ext cx="8305800" cy="4154984"/>
          </a:xfrm>
          <a:prstGeom prst="rect">
            <a:avLst/>
          </a:prstGeom>
          <a:noFill/>
        </p:spPr>
        <p:txBody>
          <a:bodyPr wrap="square" rtlCol="0">
            <a:spAutoFit/>
          </a:bodyPr>
          <a:lstStyle/>
          <a:p>
            <a:pPr marL="342900" indent="-342900">
              <a:buFont typeface="Arial" panose="020B0604020202020204" pitchFamily="34" charset="0"/>
              <a:buChar char="•"/>
            </a:pPr>
            <a:r>
              <a:rPr lang="en-US" sz="2400" dirty="0"/>
              <a:t>Login to </a:t>
            </a:r>
            <a:r>
              <a:rPr lang="en-US" sz="2400" dirty="0">
                <a:hlinkClick r:id="rId3"/>
              </a:rPr>
              <a:t>www.usps.org</a:t>
            </a:r>
            <a:r>
              <a:rPr lang="en-US" sz="2400" dirty="0"/>
              <a:t>, Educational Department, Curriculum, </a:t>
            </a:r>
          </a:p>
          <a:p>
            <a:r>
              <a:rPr lang="en-US" sz="2400" dirty="0"/>
              <a:t>America’s Boating Course (on left), America’s Boating Course</a:t>
            </a:r>
          </a:p>
          <a:p>
            <a:pPr marL="342900" indent="-342900">
              <a:buFont typeface="Arial" panose="020B0604020202020204" pitchFamily="34" charset="0"/>
              <a:buChar char="•"/>
            </a:pPr>
            <a:r>
              <a:rPr lang="en-US" sz="2400" dirty="0"/>
              <a:t>Look for “ABC3 Downloadable Materials page”</a:t>
            </a:r>
          </a:p>
          <a:p>
            <a:pPr marL="342900" indent="-342900">
              <a:buFont typeface="Arial" panose="020B0604020202020204" pitchFamily="34" charset="0"/>
              <a:buChar char="•"/>
            </a:pPr>
            <a:r>
              <a:rPr lang="en-US" sz="2400" dirty="0"/>
              <a:t>Or use this link:  </a:t>
            </a:r>
            <a:r>
              <a:rPr lang="en-US" sz="2400" dirty="0">
                <a:hlinkClick r:id="rId4"/>
              </a:rPr>
              <a:t>https://www.usps.org/index.php/departments/13000/13000-educational-committees/13170/13170-abc-downloadable-material</a:t>
            </a:r>
            <a:endParaRPr lang="en-US" sz="2400" dirty="0"/>
          </a:p>
          <a:p>
            <a:pPr marL="342900" indent="-342900">
              <a:buFont typeface="Arial" panose="020B0604020202020204" pitchFamily="34" charset="0"/>
              <a:buChar char="•"/>
            </a:pPr>
            <a:r>
              <a:rPr lang="en-US" sz="2400" dirty="0"/>
              <a:t>Also available on Google Drive for D2: </a:t>
            </a:r>
            <a:r>
              <a:rPr lang="en-US" sz="2400" dirty="0">
                <a:hlinkClick r:id="rId5"/>
              </a:rPr>
              <a:t>https://drive.google.com/open?id=0BxFOfemNPOHnWHhYTG4tcmxqem8</a:t>
            </a:r>
            <a:endParaRPr lang="en-US" sz="2400" dirty="0"/>
          </a:p>
          <a:p>
            <a:pPr lvl="1"/>
            <a:endParaRPr lang="en-US" sz="2400" dirty="0"/>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724" y="304800"/>
            <a:ext cx="1199335" cy="118872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89520" y="519430"/>
            <a:ext cx="1097280" cy="731520"/>
          </a:xfrm>
          <a:prstGeom prst="rect">
            <a:avLst/>
          </a:prstGeom>
        </p:spPr>
      </p:pic>
      <p:pic>
        <p:nvPicPr>
          <p:cNvPr id="5" name="Picture 4">
            <a:extLst>
              <a:ext uri="{FF2B5EF4-FFF2-40B4-BE49-F238E27FC236}">
                <a16:creationId xmlns:a16="http://schemas.microsoft.com/office/drawing/2014/main" id="{84B07629-EBA9-45DB-ADFC-308D0308EDA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1600" y="5562600"/>
            <a:ext cx="6858000" cy="1143000"/>
          </a:xfrm>
          <a:prstGeom prst="rect">
            <a:avLst/>
          </a:prstGeom>
        </p:spPr>
      </p:pic>
    </p:spTree>
    <p:extLst>
      <p:ext uri="{BB962C8B-B14F-4D97-AF65-F5344CB8AC3E}">
        <p14:creationId xmlns:p14="http://schemas.microsoft.com/office/powerpoint/2010/main" val="3536789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94724" y="519430"/>
            <a:ext cx="7772400" cy="800100"/>
          </a:xfrm>
        </p:spPr>
        <p:txBody>
          <a:bodyPr>
            <a:noAutofit/>
          </a:bodyPr>
          <a:lstStyle/>
          <a:p>
            <a:r>
              <a:rPr lang="en-US" dirty="0"/>
              <a:t>Download Only</a:t>
            </a:r>
          </a:p>
        </p:txBody>
      </p:sp>
      <p:sp>
        <p:nvSpPr>
          <p:cNvPr id="10" name="TextBox 9"/>
          <p:cNvSpPr txBox="1"/>
          <p:nvPr/>
        </p:nvSpPr>
        <p:spPr>
          <a:xfrm>
            <a:off x="304800" y="1534160"/>
            <a:ext cx="3810000" cy="3477875"/>
          </a:xfrm>
          <a:prstGeom prst="rect">
            <a:avLst/>
          </a:prstGeom>
          <a:noFill/>
        </p:spPr>
        <p:txBody>
          <a:bodyPr wrap="square" rtlCol="0">
            <a:spAutoFit/>
          </a:bodyPr>
          <a:lstStyle/>
          <a:p>
            <a:pPr marL="342900" indent="-342900">
              <a:buFont typeface="Arial" panose="020B0604020202020204" pitchFamily="34" charset="0"/>
              <a:buChar char="•"/>
            </a:pPr>
            <a:r>
              <a:rPr lang="en-US" sz="2000" dirty="0"/>
              <a:t>Create a favorite or bookmark for future use</a:t>
            </a:r>
          </a:p>
          <a:p>
            <a:pPr marL="342900" indent="-342900">
              <a:buFont typeface="Arial" panose="020B0604020202020204" pitchFamily="34" charset="0"/>
              <a:buChar char="•"/>
            </a:pPr>
            <a:r>
              <a:rPr lang="en-US" sz="2000" dirty="0"/>
              <a:t>There is a new 2018 ABC Instructors manual (24 pages)</a:t>
            </a:r>
          </a:p>
          <a:p>
            <a:pPr marL="342900" indent="-342900">
              <a:buFont typeface="Arial" panose="020B0604020202020204" pitchFamily="34" charset="0"/>
              <a:buChar char="•"/>
            </a:pPr>
            <a:r>
              <a:rPr lang="en-US" sz="2000" dirty="0"/>
              <a:t>Errata sheet to use 2017 ABC books you have on hand.</a:t>
            </a:r>
          </a:p>
          <a:p>
            <a:pPr marL="342900" indent="-342900">
              <a:buFont typeface="Arial" panose="020B0604020202020204" pitchFamily="34" charset="0"/>
              <a:buChar char="•"/>
            </a:pPr>
            <a:r>
              <a:rPr lang="en-US" sz="2000" dirty="0"/>
              <a:t>No Errata sheet needed for 2018 ABC books</a:t>
            </a:r>
          </a:p>
          <a:p>
            <a:pPr marL="342900" indent="-342900">
              <a:buFont typeface="Arial" panose="020B0604020202020204" pitchFamily="34" charset="0"/>
              <a:buChar char="•"/>
            </a:pPr>
            <a:r>
              <a:rPr lang="en-US" sz="2000" dirty="0"/>
              <a:t>D2 Google Drive has all the material loaded – see prior e-mail for links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724" y="304800"/>
            <a:ext cx="1199335" cy="118872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9520" y="519430"/>
            <a:ext cx="1097280" cy="731520"/>
          </a:xfrm>
          <a:prstGeom prst="rect">
            <a:avLst/>
          </a:prstGeom>
        </p:spPr>
      </p:pic>
      <p:pic>
        <p:nvPicPr>
          <p:cNvPr id="5" name="Picture 4">
            <a:extLst>
              <a:ext uri="{FF2B5EF4-FFF2-40B4-BE49-F238E27FC236}">
                <a16:creationId xmlns:a16="http://schemas.microsoft.com/office/drawing/2014/main" id="{84B07629-EBA9-45DB-ADFC-308D0308ED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1600" y="5562600"/>
            <a:ext cx="6858000" cy="1143000"/>
          </a:xfrm>
          <a:prstGeom prst="rect">
            <a:avLst/>
          </a:prstGeom>
        </p:spPr>
      </p:pic>
      <p:pic>
        <p:nvPicPr>
          <p:cNvPr id="7" name="Picture 6">
            <a:extLst>
              <a:ext uri="{FF2B5EF4-FFF2-40B4-BE49-F238E27FC236}">
                <a16:creationId xmlns:a16="http://schemas.microsoft.com/office/drawing/2014/main" id="{5469BC9C-93F0-4A5F-9BE4-AE3C3CC1ED81}"/>
              </a:ext>
            </a:extLst>
          </p:cNvPr>
          <p:cNvPicPr>
            <a:picLocks noChangeAspect="1"/>
          </p:cNvPicPr>
          <p:nvPr/>
        </p:nvPicPr>
        <p:blipFill>
          <a:blip r:embed="rId6"/>
          <a:stretch>
            <a:fillRect/>
          </a:stretch>
        </p:blipFill>
        <p:spPr>
          <a:xfrm>
            <a:off x="4512998" y="1400505"/>
            <a:ext cx="4326202" cy="4162095"/>
          </a:xfrm>
          <a:prstGeom prst="rect">
            <a:avLst/>
          </a:prstGeom>
        </p:spPr>
      </p:pic>
    </p:spTree>
    <p:extLst>
      <p:ext uri="{BB962C8B-B14F-4D97-AF65-F5344CB8AC3E}">
        <p14:creationId xmlns:p14="http://schemas.microsoft.com/office/powerpoint/2010/main" val="3447609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94724" y="519430"/>
            <a:ext cx="7772400" cy="800100"/>
          </a:xfrm>
        </p:spPr>
        <p:txBody>
          <a:bodyPr>
            <a:noAutofit/>
          </a:bodyPr>
          <a:lstStyle/>
          <a:p>
            <a:r>
              <a:rPr lang="en-US" dirty="0"/>
              <a:t>Local Printing</a:t>
            </a:r>
          </a:p>
        </p:txBody>
      </p:sp>
      <p:sp>
        <p:nvSpPr>
          <p:cNvPr id="10" name="TextBox 9"/>
          <p:cNvSpPr txBox="1"/>
          <p:nvPr/>
        </p:nvSpPr>
        <p:spPr>
          <a:xfrm>
            <a:off x="304800" y="1534160"/>
            <a:ext cx="8229600" cy="4708981"/>
          </a:xfrm>
          <a:prstGeom prst="rect">
            <a:avLst/>
          </a:prstGeom>
          <a:noFill/>
        </p:spPr>
        <p:txBody>
          <a:bodyPr wrap="square" rtlCol="0">
            <a:spAutoFit/>
          </a:bodyPr>
          <a:lstStyle/>
          <a:p>
            <a:pPr marL="342900" indent="-342900">
              <a:buFont typeface="Arial" panose="020B0604020202020204" pitchFamily="34" charset="0"/>
              <a:buChar char="•"/>
            </a:pPr>
            <a:r>
              <a:rPr lang="en-US" sz="2000" dirty="0"/>
              <a:t>Things to print for class:</a:t>
            </a:r>
          </a:p>
          <a:p>
            <a:pPr marL="800100" lvl="1" indent="-342900">
              <a:buFont typeface="Arial" panose="020B0604020202020204" pitchFamily="34" charset="0"/>
              <a:buChar char="•"/>
            </a:pPr>
            <a:r>
              <a:rPr lang="en-US" sz="2000" dirty="0"/>
              <a:t>NASBLA 1A Exam – 50 Questions, most student pass the “A” exam</a:t>
            </a:r>
          </a:p>
          <a:p>
            <a:pPr marL="800100" lvl="1" indent="-342900">
              <a:buFont typeface="Arial" panose="020B0604020202020204" pitchFamily="34" charset="0"/>
              <a:buChar char="•"/>
            </a:pPr>
            <a:r>
              <a:rPr lang="en-US" sz="2000" dirty="0"/>
              <a:t>NASBLA 1B Exam – 50 questions, used when fail “A” exam (few copies)</a:t>
            </a:r>
          </a:p>
          <a:p>
            <a:pPr marL="800100" lvl="1" indent="-342900">
              <a:buFont typeface="Arial" panose="020B0604020202020204" pitchFamily="34" charset="0"/>
              <a:buChar char="•"/>
            </a:pPr>
            <a:r>
              <a:rPr lang="en-US" sz="2000" dirty="0"/>
              <a:t>State Exams – For Connecticut there are two exams, “A” and “B”</a:t>
            </a:r>
          </a:p>
          <a:p>
            <a:pPr marL="800100" lvl="1" indent="-342900">
              <a:buFont typeface="Arial" panose="020B0604020202020204" pitchFamily="34" charset="0"/>
              <a:buChar char="•"/>
            </a:pPr>
            <a:r>
              <a:rPr lang="en-US" sz="2000" dirty="0"/>
              <a:t>Answer sheets – Printing locally is less expensive than ordering</a:t>
            </a:r>
          </a:p>
          <a:p>
            <a:pPr marL="800100" lvl="1" indent="-342900">
              <a:buFont typeface="Arial" panose="020B0604020202020204" pitchFamily="34" charset="0"/>
              <a:buChar char="•"/>
            </a:pPr>
            <a:r>
              <a:rPr lang="en-US" sz="2000" dirty="0"/>
              <a:t>Exam answers – both NASBLA and State</a:t>
            </a:r>
          </a:p>
          <a:p>
            <a:pPr marL="800100" lvl="1" indent="-342900">
              <a:buFont typeface="Arial" panose="020B0604020202020204" pitchFamily="34" charset="0"/>
              <a:buChar char="•"/>
            </a:pPr>
            <a:r>
              <a:rPr lang="en-US" sz="2000" dirty="0"/>
              <a:t>ABC Instructor manual, if desired</a:t>
            </a:r>
          </a:p>
          <a:p>
            <a:pPr marL="342900" indent="-342900">
              <a:buFont typeface="Arial" panose="020B0604020202020204" pitchFamily="34" charset="0"/>
              <a:buChar char="•"/>
            </a:pPr>
            <a:r>
              <a:rPr lang="en-US" sz="2000" dirty="0"/>
              <a:t>For small classes, you </a:t>
            </a:r>
            <a:r>
              <a:rPr lang="en-US" sz="2000" i="1" dirty="0"/>
              <a:t>may</a:t>
            </a:r>
            <a:r>
              <a:rPr lang="en-US" sz="2000" dirty="0"/>
              <a:t> want to print on your local printer</a:t>
            </a:r>
          </a:p>
          <a:p>
            <a:pPr marL="342900" indent="-342900">
              <a:buFont typeface="Arial" panose="020B0604020202020204" pitchFamily="34" charset="0"/>
              <a:buChar char="•"/>
            </a:pPr>
            <a:r>
              <a:rPr lang="en-US" sz="2000" dirty="0"/>
              <a:t>For larger classes, you may want to print at FedEx/Kinkos (FedEx Office) or Staples or Office Depot.  FedEx Office USPS Discounts:</a:t>
            </a:r>
          </a:p>
          <a:p>
            <a:pPr lvl="1"/>
            <a:r>
              <a:rPr lang="en-US" sz="2000" dirty="0">
                <a:hlinkClick r:id="rId3"/>
              </a:rPr>
              <a:t>http://theensign.org/wordpress/wp-content/uploads/2017/04/USPS-FedEx-Sign-Up-Instructions.pdf</a:t>
            </a:r>
            <a:endParaRPr lang="en-US" sz="2000" dirty="0"/>
          </a:p>
          <a:p>
            <a:pPr lvl="1"/>
            <a:r>
              <a:rPr lang="en-US" sz="2000" dirty="0">
                <a:hlinkClick r:id="rId4"/>
              </a:rPr>
              <a:t>http://theensign.org/wordpress/wp-content/uploads/2017/04/FedEx-Office-POLC-Catalog_Upload-and-Print_MOD_USPS.pdf</a:t>
            </a:r>
            <a:endParaRPr lang="en-US" sz="2000" dirty="0"/>
          </a:p>
          <a:p>
            <a:pPr lvl="1"/>
            <a:endParaRPr lang="en-US" sz="2000" dirty="0"/>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4724" y="304800"/>
            <a:ext cx="1199335" cy="118872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89520" y="519430"/>
            <a:ext cx="1097280" cy="731520"/>
          </a:xfrm>
          <a:prstGeom prst="rect">
            <a:avLst/>
          </a:prstGeom>
        </p:spPr>
      </p:pic>
      <p:pic>
        <p:nvPicPr>
          <p:cNvPr id="5" name="Picture 4">
            <a:extLst>
              <a:ext uri="{FF2B5EF4-FFF2-40B4-BE49-F238E27FC236}">
                <a16:creationId xmlns:a16="http://schemas.microsoft.com/office/drawing/2014/main" id="{84B07629-EBA9-45DB-ADFC-308D0308EDA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43000" y="5826581"/>
            <a:ext cx="6858000" cy="914400"/>
          </a:xfrm>
          <a:prstGeom prst="rect">
            <a:avLst/>
          </a:prstGeom>
        </p:spPr>
      </p:pic>
    </p:spTree>
    <p:extLst>
      <p:ext uri="{BB962C8B-B14F-4D97-AF65-F5344CB8AC3E}">
        <p14:creationId xmlns:p14="http://schemas.microsoft.com/office/powerpoint/2010/main" val="29587238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TotalTime>
  <Words>2179</Words>
  <Application>Microsoft Office PowerPoint</Application>
  <PresentationFormat>On-screen Show (4:3)</PresentationFormat>
  <Paragraphs>373</Paragraphs>
  <Slides>27</Slides>
  <Notes>27</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Comic Sans MS</vt:lpstr>
      <vt:lpstr>Tahoma</vt:lpstr>
      <vt:lpstr>Times New Roman</vt:lpstr>
      <vt:lpstr>Office Theme</vt:lpstr>
      <vt:lpstr>PowerPoint Presentation</vt:lpstr>
      <vt:lpstr>What?</vt:lpstr>
      <vt:lpstr>Wrong!</vt:lpstr>
      <vt:lpstr>Wrong!</vt:lpstr>
      <vt:lpstr>Changes in ABC</vt:lpstr>
      <vt:lpstr>Changes in ABC</vt:lpstr>
      <vt:lpstr>Download Only</vt:lpstr>
      <vt:lpstr>Download Only</vt:lpstr>
      <vt:lpstr>Local Printing</vt:lpstr>
      <vt:lpstr>Local Printing</vt:lpstr>
      <vt:lpstr>State Material</vt:lpstr>
      <vt:lpstr>State Material</vt:lpstr>
      <vt:lpstr>    Lifejackets and Buoyancy    Aids</vt:lpstr>
      <vt:lpstr>   Lifejackets and Buoyancy Aids</vt:lpstr>
      <vt:lpstr>Life Jacket Requirements</vt:lpstr>
      <vt:lpstr>Life Jacket Label 2018</vt:lpstr>
      <vt:lpstr>Life Jacket Label 2018</vt:lpstr>
      <vt:lpstr>Wear a Life Jacket</vt:lpstr>
      <vt:lpstr>Off Shore Life Jacket </vt:lpstr>
      <vt:lpstr>Near Shore Buoyant Vest</vt:lpstr>
      <vt:lpstr>Flotation Aids</vt:lpstr>
      <vt:lpstr>Throwable Flotation Device</vt:lpstr>
      <vt:lpstr>   Special Use Life Jackets</vt:lpstr>
      <vt:lpstr> Special Use Life Jackets</vt:lpstr>
      <vt:lpstr>Special Life Jackets for Special Boaters</vt:lpstr>
      <vt:lpstr>Must be Serviceable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Karl Wagner</dc:creator>
  <cp:lastModifiedBy>Karl Wagner</cp:lastModifiedBy>
  <cp:revision>10</cp:revision>
  <dcterms:created xsi:type="dcterms:W3CDTF">2019-04-03T02:28:13Z</dcterms:created>
  <dcterms:modified xsi:type="dcterms:W3CDTF">2019-04-03T04:22:42Z</dcterms:modified>
</cp:coreProperties>
</file>